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28" name="Zástupný symbol dátumu 27"/>
          <p:cNvSpPr>
            <a:spLocks noGrp="1"/>
          </p:cNvSpPr>
          <p:nvPr>
            <p:ph type="dt" sz="half" idx="10"/>
          </p:nvPr>
        </p:nvSpPr>
        <p:spPr/>
        <p:txBody>
          <a:bodyPr/>
          <a:lstStyle>
            <a:extLst/>
          </a:lstStyle>
          <a:p>
            <a:fld id="{1E41F369-727C-4B51-9FFD-E72A3ABD77AA}" type="datetimeFigureOut">
              <a:rPr lang="sk-SK" smtClean="0"/>
              <a:pPr/>
              <a:t>6.11.2013</a:t>
            </a:fld>
            <a:endParaRPr lang="sk-SK"/>
          </a:p>
        </p:txBody>
      </p:sp>
      <p:sp>
        <p:nvSpPr>
          <p:cNvPr id="17" name="Zástupný symbol päty 16"/>
          <p:cNvSpPr>
            <a:spLocks noGrp="1"/>
          </p:cNvSpPr>
          <p:nvPr>
            <p:ph type="ftr" sz="quarter" idx="11"/>
          </p:nvPr>
        </p:nvSpPr>
        <p:spPr/>
        <p:txBody>
          <a:bodyPr/>
          <a:lstStyle>
            <a:extLst/>
          </a:lstStyle>
          <a:p>
            <a:endParaRPr lang="sk-SK"/>
          </a:p>
        </p:txBody>
      </p:sp>
      <p:sp>
        <p:nvSpPr>
          <p:cNvPr id="29" name="Zástupný symbol čísla snímky 28"/>
          <p:cNvSpPr>
            <a:spLocks noGrp="1"/>
          </p:cNvSpPr>
          <p:nvPr>
            <p:ph type="sldNum" sz="quarter" idx="12"/>
          </p:nvPr>
        </p:nvSpPr>
        <p:spPr/>
        <p:txBody>
          <a:bodyPr/>
          <a:lstStyle>
            <a:extLst/>
          </a:lstStyle>
          <a:p>
            <a:fld id="{B6BB7990-BBE4-4CE1-9BA1-C419565AC956}" type="slidenum">
              <a:rPr lang="sk-SK" smtClean="0"/>
              <a:pPr/>
              <a:t>‹#›</a:t>
            </a:fld>
            <a:endParaRPr lang="sk-SK"/>
          </a:p>
        </p:txBody>
      </p:sp>
      <p:sp>
        <p:nvSpPr>
          <p:cNvPr id="32" name="Obdĺžnik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Obdĺžnik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Obdĺžnik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Obdĺžnik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Obdĺžnik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Nadpis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sk-SK" smtClean="0"/>
              <a:t>Kliknite sem a upravte štýl predlohy nadpisov.</a:t>
            </a:r>
            <a:endParaRPr kumimoji="0" lang="en-US"/>
          </a:p>
        </p:txBody>
      </p:sp>
      <p:sp>
        <p:nvSpPr>
          <p:cNvPr id="9" name="Podnadpis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sk-SK" smtClean="0"/>
              <a:t>Kliknite sem a upravte štýl predlohy podnadpisov.</a:t>
            </a:r>
            <a:endParaRPr kumimoji="0" lang="en-US"/>
          </a:p>
        </p:txBody>
      </p:sp>
      <p:sp>
        <p:nvSpPr>
          <p:cNvPr id="56" name="Obdĺžnik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Obdĺžnik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Obdĺžnik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Obdĺžnik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p:txBody>
          <a:bodyPr vert="eaVert"/>
          <a:lstStyle>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extLst/>
          </a:lstStyle>
          <a:p>
            <a:fld id="{1E41F369-727C-4B51-9FFD-E72A3ABD77AA}" type="datetimeFigureOut">
              <a:rPr lang="sk-SK" smtClean="0"/>
              <a:pPr/>
              <a:t>6.11.2013</a:t>
            </a:fld>
            <a:endParaRPr lang="sk-SK"/>
          </a:p>
        </p:txBody>
      </p:sp>
      <p:sp>
        <p:nvSpPr>
          <p:cNvPr id="5" name="Zástupný symbol päty 4"/>
          <p:cNvSpPr>
            <a:spLocks noGrp="1"/>
          </p:cNvSpPr>
          <p:nvPr>
            <p:ph type="ftr" sz="quarter" idx="11"/>
          </p:nvPr>
        </p:nvSpPr>
        <p:spPr/>
        <p:txBody>
          <a:bodyPr/>
          <a:lstStyle>
            <a:extLst/>
          </a:lstStyle>
          <a:p>
            <a:endParaRPr lang="sk-SK"/>
          </a:p>
        </p:txBody>
      </p:sp>
      <p:sp>
        <p:nvSpPr>
          <p:cNvPr id="6" name="Zástupný symbol čísla snímky 5"/>
          <p:cNvSpPr>
            <a:spLocks noGrp="1"/>
          </p:cNvSpPr>
          <p:nvPr>
            <p:ph type="sldNum" sz="quarter" idx="12"/>
          </p:nvPr>
        </p:nvSpPr>
        <p:spPr/>
        <p:txBody>
          <a:bodyPr/>
          <a:lstStyle>
            <a:extLst/>
          </a:lstStyle>
          <a:p>
            <a:fld id="{B6BB7990-BBE4-4CE1-9BA1-C419565AC956}"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9"/>
            <a:ext cx="1981200" cy="5851525"/>
          </a:xfrm>
        </p:spPr>
        <p:txBody>
          <a:bodyPr vert="eaVert" anchor="ctr"/>
          <a:lstStyle>
            <a:extLst/>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a:xfrm>
            <a:off x="609600" y="274639"/>
            <a:ext cx="5867400" cy="5851525"/>
          </a:xfrm>
        </p:spPr>
        <p:txBody>
          <a:bodyPr vert="eaVert"/>
          <a:lstStyle>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extLst/>
          </a:lstStyle>
          <a:p>
            <a:fld id="{1E41F369-727C-4B51-9FFD-E72A3ABD77AA}" type="datetimeFigureOut">
              <a:rPr lang="sk-SK" smtClean="0"/>
              <a:pPr/>
              <a:t>6.11.2013</a:t>
            </a:fld>
            <a:endParaRPr lang="sk-SK"/>
          </a:p>
        </p:txBody>
      </p:sp>
      <p:sp>
        <p:nvSpPr>
          <p:cNvPr id="5" name="Zástupný symbol päty 4"/>
          <p:cNvSpPr>
            <a:spLocks noGrp="1"/>
          </p:cNvSpPr>
          <p:nvPr>
            <p:ph type="ftr" sz="quarter" idx="11"/>
          </p:nvPr>
        </p:nvSpPr>
        <p:spPr/>
        <p:txBody>
          <a:bodyPr/>
          <a:lstStyle>
            <a:extLst/>
          </a:lstStyle>
          <a:p>
            <a:endParaRPr lang="sk-SK"/>
          </a:p>
        </p:txBody>
      </p:sp>
      <p:sp>
        <p:nvSpPr>
          <p:cNvPr id="6" name="Zástupný symbol čísla snímky 5"/>
          <p:cNvSpPr>
            <a:spLocks noGrp="1"/>
          </p:cNvSpPr>
          <p:nvPr>
            <p:ph type="sldNum" sz="quarter" idx="12"/>
          </p:nvPr>
        </p:nvSpPr>
        <p:spPr/>
        <p:txBody>
          <a:bodyPr/>
          <a:lstStyle>
            <a:extLst/>
          </a:lstStyle>
          <a:p>
            <a:fld id="{B6BB7990-BBE4-4CE1-9BA1-C419565AC956}"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sk-SK" smtClean="0"/>
              <a:t>Kliknite sem a upravte štýl predlohy nadpisov.</a:t>
            </a:r>
            <a:endParaRPr kumimoji="0" lang="en-US"/>
          </a:p>
        </p:txBody>
      </p:sp>
      <p:sp>
        <p:nvSpPr>
          <p:cNvPr id="3" name="Zástupný symbol obsahu 2"/>
          <p:cNvSpPr>
            <a:spLocks noGrp="1"/>
          </p:cNvSpPr>
          <p:nvPr>
            <p:ph idx="1"/>
          </p:nvPr>
        </p:nvSpPr>
        <p:spPr/>
        <p:txBody>
          <a:bodyPr/>
          <a:lstStyle>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extLst/>
          </a:lstStyle>
          <a:p>
            <a:fld id="{1E41F369-727C-4B51-9FFD-E72A3ABD77AA}" type="datetimeFigureOut">
              <a:rPr lang="sk-SK" smtClean="0"/>
              <a:pPr/>
              <a:t>6.11.2013</a:t>
            </a:fld>
            <a:endParaRPr lang="sk-SK"/>
          </a:p>
        </p:txBody>
      </p:sp>
      <p:sp>
        <p:nvSpPr>
          <p:cNvPr id="5" name="Zástupný symbol päty 4"/>
          <p:cNvSpPr>
            <a:spLocks noGrp="1"/>
          </p:cNvSpPr>
          <p:nvPr>
            <p:ph type="ftr" sz="quarter" idx="11"/>
          </p:nvPr>
        </p:nvSpPr>
        <p:spPr/>
        <p:txBody>
          <a:bodyPr/>
          <a:lstStyle>
            <a:extLst/>
          </a:lstStyle>
          <a:p>
            <a:endParaRPr lang="sk-SK"/>
          </a:p>
        </p:txBody>
      </p:sp>
      <p:sp>
        <p:nvSpPr>
          <p:cNvPr id="6" name="Zástupný symbol čísla snímky 5"/>
          <p:cNvSpPr>
            <a:spLocks noGrp="1"/>
          </p:cNvSpPr>
          <p:nvPr>
            <p:ph type="sldNum" sz="quarter" idx="12"/>
          </p:nvPr>
        </p:nvSpPr>
        <p:spPr/>
        <p:txBody>
          <a:bodyPr/>
          <a:lstStyle>
            <a:extLst/>
          </a:lstStyle>
          <a:p>
            <a:fld id="{B6BB7990-BBE4-4CE1-9BA1-C419565AC956}"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14" name="Voľná forma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Voľná forma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Voľná forma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Voľná forma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Voľná forma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Voľná forma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Voľná forma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Voľná forma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Voľná forma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Voľná forma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Voľná forma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Voľná forma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Voľná forma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Voľná forma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Voľná forma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Zástupný symbol textu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sk-SK" smtClean="0"/>
              <a:t>Kliknite sem a upravte štýly predlohy textu.</a:t>
            </a:r>
          </a:p>
        </p:txBody>
      </p:sp>
      <p:sp>
        <p:nvSpPr>
          <p:cNvPr id="4" name="Zástupný symbol dátumu 3"/>
          <p:cNvSpPr>
            <a:spLocks noGrp="1"/>
          </p:cNvSpPr>
          <p:nvPr>
            <p:ph type="dt" sz="half" idx="10"/>
          </p:nvPr>
        </p:nvSpPr>
        <p:spPr/>
        <p:txBody>
          <a:bodyPr/>
          <a:lstStyle>
            <a:extLst/>
          </a:lstStyle>
          <a:p>
            <a:fld id="{1E41F369-727C-4B51-9FFD-E72A3ABD77AA}" type="datetimeFigureOut">
              <a:rPr lang="sk-SK" smtClean="0"/>
              <a:pPr/>
              <a:t>6.11.2013</a:t>
            </a:fld>
            <a:endParaRPr lang="sk-SK"/>
          </a:p>
        </p:txBody>
      </p:sp>
      <p:sp>
        <p:nvSpPr>
          <p:cNvPr id="5" name="Zástupný symbol päty 4"/>
          <p:cNvSpPr>
            <a:spLocks noGrp="1"/>
          </p:cNvSpPr>
          <p:nvPr>
            <p:ph type="ftr" sz="quarter" idx="11"/>
          </p:nvPr>
        </p:nvSpPr>
        <p:spPr/>
        <p:txBody>
          <a:bodyPr/>
          <a:lstStyle>
            <a:extLst/>
          </a:lstStyle>
          <a:p>
            <a:endParaRPr lang="sk-SK"/>
          </a:p>
        </p:txBody>
      </p:sp>
      <p:sp>
        <p:nvSpPr>
          <p:cNvPr id="6" name="Zástupný symbol čísla snímky 5"/>
          <p:cNvSpPr>
            <a:spLocks noGrp="1"/>
          </p:cNvSpPr>
          <p:nvPr>
            <p:ph type="sldNum" sz="quarter" idx="12"/>
          </p:nvPr>
        </p:nvSpPr>
        <p:spPr/>
        <p:txBody>
          <a:bodyPr/>
          <a:lstStyle>
            <a:extLst/>
          </a:lstStyle>
          <a:p>
            <a:fld id="{B6BB7990-BBE4-4CE1-9BA1-C419565AC956}" type="slidenum">
              <a:rPr lang="sk-SK" smtClean="0"/>
              <a:pPr/>
              <a:t>‹#›</a:t>
            </a:fld>
            <a:endParaRPr lang="sk-SK"/>
          </a:p>
        </p:txBody>
      </p:sp>
      <p:sp>
        <p:nvSpPr>
          <p:cNvPr id="7" name="Obdĺžnik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Nadpis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sk-SK" smtClean="0"/>
              <a:t>Kliknite sem a upravte štýl predlohy nadpisov.</a:t>
            </a:r>
            <a:endParaRPr kumimoji="0" lang="en-US"/>
          </a:p>
        </p:txBody>
      </p:sp>
      <p:sp>
        <p:nvSpPr>
          <p:cNvPr id="8" name="Obdĺžnik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Obdĺžnik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Obdĺžnik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Obdĺžnik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Obdĺžnik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512064"/>
            <a:ext cx="8229600" cy="914400"/>
          </a:xfrm>
        </p:spPr>
        <p:txBody>
          <a:bodyPr/>
          <a:lstStyle>
            <a:extLst/>
          </a:lstStyle>
          <a:p>
            <a:r>
              <a:rPr kumimoji="0" lang="sk-SK" smtClean="0"/>
              <a:t>Kliknite sem a upravte štýl predlohy nadpisov.</a:t>
            </a:r>
            <a:endParaRPr kumimoji="0" lang="en-US"/>
          </a:p>
        </p:txBody>
      </p:sp>
      <p:sp>
        <p:nvSpPr>
          <p:cNvPr id="3" name="Zástupný symbol obsahu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obsahu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5" name="Zástupný symbol dátumu 4"/>
          <p:cNvSpPr>
            <a:spLocks noGrp="1"/>
          </p:cNvSpPr>
          <p:nvPr>
            <p:ph type="dt" sz="half" idx="10"/>
          </p:nvPr>
        </p:nvSpPr>
        <p:spPr/>
        <p:txBody>
          <a:bodyPr/>
          <a:lstStyle>
            <a:extLst/>
          </a:lstStyle>
          <a:p>
            <a:fld id="{1E41F369-727C-4B51-9FFD-E72A3ABD77AA}" type="datetimeFigureOut">
              <a:rPr lang="sk-SK" smtClean="0"/>
              <a:pPr/>
              <a:t>6.11.2013</a:t>
            </a:fld>
            <a:endParaRPr lang="sk-SK"/>
          </a:p>
        </p:txBody>
      </p:sp>
      <p:sp>
        <p:nvSpPr>
          <p:cNvPr id="6" name="Zástupný symbol päty 5"/>
          <p:cNvSpPr>
            <a:spLocks noGrp="1"/>
          </p:cNvSpPr>
          <p:nvPr>
            <p:ph type="ftr" sz="quarter" idx="11"/>
          </p:nvPr>
        </p:nvSpPr>
        <p:spPr/>
        <p:txBody>
          <a:bodyPr/>
          <a:lstStyle>
            <a:extLst/>
          </a:lstStyle>
          <a:p>
            <a:endParaRPr lang="sk-SK"/>
          </a:p>
        </p:txBody>
      </p:sp>
      <p:sp>
        <p:nvSpPr>
          <p:cNvPr id="7" name="Zástupný symbol čísla snímky 6"/>
          <p:cNvSpPr>
            <a:spLocks noGrp="1"/>
          </p:cNvSpPr>
          <p:nvPr>
            <p:ph type="sldNum" sz="quarter" idx="12"/>
          </p:nvPr>
        </p:nvSpPr>
        <p:spPr/>
        <p:txBody>
          <a:bodyPr/>
          <a:lstStyle>
            <a:extLst/>
          </a:lstStyle>
          <a:p>
            <a:fld id="{B6BB7990-BBE4-4CE1-9BA1-C419565AC956}"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anie">
    <p:spTree>
      <p:nvGrpSpPr>
        <p:cNvPr id="1" name=""/>
        <p:cNvGrpSpPr/>
        <p:nvPr/>
      </p:nvGrpSpPr>
      <p:grpSpPr>
        <a:xfrm>
          <a:off x="0" y="0"/>
          <a:ext cx="0" cy="0"/>
          <a:chOff x="0" y="0"/>
          <a:chExt cx="0" cy="0"/>
        </a:xfrm>
      </p:grpSpPr>
      <p:sp>
        <p:nvSpPr>
          <p:cNvPr id="25" name="Obdĺžnik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Nadpis 1"/>
          <p:cNvSpPr>
            <a:spLocks noGrp="1"/>
          </p:cNvSpPr>
          <p:nvPr>
            <p:ph type="title"/>
          </p:nvPr>
        </p:nvSpPr>
        <p:spPr>
          <a:xfrm>
            <a:off x="504824" y="512064"/>
            <a:ext cx="7772400" cy="914400"/>
          </a:xfrm>
        </p:spPr>
        <p:txBody>
          <a:bodyPr anchor="t"/>
          <a:lstStyle>
            <a:lvl1pPr>
              <a:defRPr sz="4000"/>
            </a:lvl1pPr>
            <a:extLst/>
          </a:lstStyle>
          <a:p>
            <a:r>
              <a:rPr kumimoji="0" lang="sk-SK" smtClean="0"/>
              <a:t>Kliknite sem a upravte štýl predlohy nadpisov.</a:t>
            </a:r>
            <a:endParaRPr kumimoji="0" lang="en-US"/>
          </a:p>
        </p:txBody>
      </p:sp>
      <p:sp>
        <p:nvSpPr>
          <p:cNvPr id="3" name="Zástupný symbol textu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sk-SK" smtClean="0"/>
              <a:t>Kliknite sem a upravte štýly predlohy textu.</a:t>
            </a:r>
          </a:p>
        </p:txBody>
      </p:sp>
      <p:sp>
        <p:nvSpPr>
          <p:cNvPr id="4" name="Zástupný symbol textu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sk-SK" smtClean="0"/>
              <a:t>Kliknite sem a upravte štýly predlohy textu.</a:t>
            </a:r>
          </a:p>
        </p:txBody>
      </p:sp>
      <p:sp>
        <p:nvSpPr>
          <p:cNvPr id="5" name="Zástupný symbol obsahu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6" name="Zástupný symbol obsahu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7" name="Zástupný symbol dátumu 6"/>
          <p:cNvSpPr>
            <a:spLocks noGrp="1"/>
          </p:cNvSpPr>
          <p:nvPr>
            <p:ph type="dt" sz="half" idx="10"/>
          </p:nvPr>
        </p:nvSpPr>
        <p:spPr/>
        <p:txBody>
          <a:bodyPr/>
          <a:lstStyle>
            <a:extLst/>
          </a:lstStyle>
          <a:p>
            <a:fld id="{1E41F369-727C-4B51-9FFD-E72A3ABD77AA}" type="datetimeFigureOut">
              <a:rPr lang="sk-SK" smtClean="0"/>
              <a:pPr/>
              <a:t>6.11.2013</a:t>
            </a:fld>
            <a:endParaRPr lang="sk-SK"/>
          </a:p>
        </p:txBody>
      </p:sp>
      <p:sp>
        <p:nvSpPr>
          <p:cNvPr id="8" name="Zástupný symbol päty 7"/>
          <p:cNvSpPr>
            <a:spLocks noGrp="1"/>
          </p:cNvSpPr>
          <p:nvPr>
            <p:ph type="ftr" sz="quarter" idx="11"/>
          </p:nvPr>
        </p:nvSpPr>
        <p:spPr/>
        <p:txBody>
          <a:bodyPr/>
          <a:lstStyle>
            <a:extLst/>
          </a:lstStyle>
          <a:p>
            <a:endParaRPr lang="sk-SK"/>
          </a:p>
        </p:txBody>
      </p:sp>
      <p:sp>
        <p:nvSpPr>
          <p:cNvPr id="9" name="Zástupný symbol čísla snímky 8"/>
          <p:cNvSpPr>
            <a:spLocks noGrp="1"/>
          </p:cNvSpPr>
          <p:nvPr>
            <p:ph type="sldNum" sz="quarter" idx="12"/>
          </p:nvPr>
        </p:nvSpPr>
        <p:spPr/>
        <p:txBody>
          <a:bodyPr/>
          <a:lstStyle>
            <a:extLst/>
          </a:lstStyle>
          <a:p>
            <a:fld id="{B6BB7990-BBE4-4CE1-9BA1-C419565AC956}" type="slidenum">
              <a:rPr lang="sk-SK" smtClean="0"/>
              <a:pPr/>
              <a:t>‹#›</a:t>
            </a:fld>
            <a:endParaRPr lang="sk-SK"/>
          </a:p>
        </p:txBody>
      </p:sp>
      <p:sp>
        <p:nvSpPr>
          <p:cNvPr id="16" name="Obdĺžnik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Obdĺžnik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Obdĺžnik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Obdĺžnik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Obdĺžnik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Obdĺžnik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Obdĺžnik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Obdĺžnik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Obdĺžnik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a:xfrm>
            <a:off x="914400" y="512064"/>
            <a:ext cx="7772400" cy="914400"/>
          </a:xfrm>
        </p:spPr>
        <p:txBody>
          <a:bodyPr/>
          <a:lstStyle>
            <a:lvl1pPr>
              <a:defRPr sz="4000" cap="none" baseline="0"/>
            </a:lvl1pPr>
            <a:extLst/>
          </a:lstStyle>
          <a:p>
            <a:r>
              <a:rPr kumimoji="0" lang="sk-SK" smtClean="0"/>
              <a:t>Kliknite sem a upravte štýl predlohy nadpisov.</a:t>
            </a:r>
            <a:endParaRPr kumimoji="0" lang="en-US"/>
          </a:p>
        </p:txBody>
      </p:sp>
      <p:sp>
        <p:nvSpPr>
          <p:cNvPr id="3" name="Zástupný symbol dátumu 2"/>
          <p:cNvSpPr>
            <a:spLocks noGrp="1"/>
          </p:cNvSpPr>
          <p:nvPr>
            <p:ph type="dt" sz="half" idx="10"/>
          </p:nvPr>
        </p:nvSpPr>
        <p:spPr/>
        <p:txBody>
          <a:bodyPr/>
          <a:lstStyle>
            <a:extLst/>
          </a:lstStyle>
          <a:p>
            <a:fld id="{1E41F369-727C-4B51-9FFD-E72A3ABD77AA}" type="datetimeFigureOut">
              <a:rPr lang="sk-SK" smtClean="0"/>
              <a:pPr/>
              <a:t>6.11.2013</a:t>
            </a:fld>
            <a:endParaRPr lang="sk-SK"/>
          </a:p>
        </p:txBody>
      </p:sp>
      <p:sp>
        <p:nvSpPr>
          <p:cNvPr id="4" name="Zástupný symbol päty 3"/>
          <p:cNvSpPr>
            <a:spLocks noGrp="1"/>
          </p:cNvSpPr>
          <p:nvPr>
            <p:ph type="ftr" sz="quarter" idx="11"/>
          </p:nvPr>
        </p:nvSpPr>
        <p:spPr/>
        <p:txBody>
          <a:bodyPr/>
          <a:lstStyle>
            <a:extLst/>
          </a:lstStyle>
          <a:p>
            <a:endParaRPr lang="sk-SK"/>
          </a:p>
        </p:txBody>
      </p:sp>
      <p:sp>
        <p:nvSpPr>
          <p:cNvPr id="5" name="Zástupný symbol čísla snímky 4"/>
          <p:cNvSpPr>
            <a:spLocks noGrp="1"/>
          </p:cNvSpPr>
          <p:nvPr>
            <p:ph type="sldNum" sz="quarter" idx="12"/>
          </p:nvPr>
        </p:nvSpPr>
        <p:spPr/>
        <p:txBody>
          <a:bodyPr/>
          <a:lstStyle>
            <a:extLst/>
          </a:lstStyle>
          <a:p>
            <a:fld id="{B6BB7990-BBE4-4CE1-9BA1-C419565AC956}"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extLst/>
          </a:lstStyle>
          <a:p>
            <a:fld id="{1E41F369-727C-4B51-9FFD-E72A3ABD77AA}" type="datetimeFigureOut">
              <a:rPr lang="sk-SK" smtClean="0"/>
              <a:pPr/>
              <a:t>6.11.2013</a:t>
            </a:fld>
            <a:endParaRPr lang="sk-SK"/>
          </a:p>
        </p:txBody>
      </p:sp>
      <p:sp>
        <p:nvSpPr>
          <p:cNvPr id="3" name="Zástupný symbol päty 2"/>
          <p:cNvSpPr>
            <a:spLocks noGrp="1"/>
          </p:cNvSpPr>
          <p:nvPr>
            <p:ph type="ftr" sz="quarter" idx="11"/>
          </p:nvPr>
        </p:nvSpPr>
        <p:spPr/>
        <p:txBody>
          <a:bodyPr/>
          <a:lstStyle>
            <a:extLst/>
          </a:lstStyle>
          <a:p>
            <a:endParaRPr lang="sk-SK"/>
          </a:p>
        </p:txBody>
      </p:sp>
      <p:sp>
        <p:nvSpPr>
          <p:cNvPr id="4" name="Zástupný symbol čísla snímky 3"/>
          <p:cNvSpPr>
            <a:spLocks noGrp="1"/>
          </p:cNvSpPr>
          <p:nvPr>
            <p:ph type="sldNum" sz="quarter" idx="12"/>
          </p:nvPr>
        </p:nvSpPr>
        <p:spPr/>
        <p:txBody>
          <a:bodyPr/>
          <a:lstStyle>
            <a:extLst/>
          </a:lstStyle>
          <a:p>
            <a:fld id="{B6BB7990-BBE4-4CE1-9BA1-C419565AC956}"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685800" y="273050"/>
            <a:ext cx="8229600" cy="1162050"/>
          </a:xfrm>
        </p:spPr>
        <p:txBody>
          <a:bodyPr anchor="ctr"/>
          <a:lstStyle>
            <a:lvl1pPr algn="l">
              <a:buNone/>
              <a:defRPr sz="3600" b="0"/>
            </a:lvl1pPr>
            <a:extLst/>
          </a:lstStyle>
          <a:p>
            <a:r>
              <a:rPr kumimoji="0" lang="sk-SK" smtClean="0"/>
              <a:t>Kliknite sem a upravte štýl predlohy nadpisov.</a:t>
            </a:r>
            <a:endParaRPr kumimoji="0" lang="en-US"/>
          </a:p>
        </p:txBody>
      </p:sp>
      <p:sp>
        <p:nvSpPr>
          <p:cNvPr id="3" name="Zástupný symbol textu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sk-SK" smtClean="0"/>
              <a:t>Kliknite sem a upravte štýly predlohy textu.</a:t>
            </a:r>
          </a:p>
        </p:txBody>
      </p:sp>
      <p:sp>
        <p:nvSpPr>
          <p:cNvPr id="4" name="Zástupný symbol obsahu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5" name="Zástupný symbol dátumu 4"/>
          <p:cNvSpPr>
            <a:spLocks noGrp="1"/>
          </p:cNvSpPr>
          <p:nvPr>
            <p:ph type="dt" sz="half" idx="10"/>
          </p:nvPr>
        </p:nvSpPr>
        <p:spPr/>
        <p:txBody>
          <a:bodyPr/>
          <a:lstStyle>
            <a:extLst/>
          </a:lstStyle>
          <a:p>
            <a:fld id="{1E41F369-727C-4B51-9FFD-E72A3ABD77AA}" type="datetimeFigureOut">
              <a:rPr lang="sk-SK" smtClean="0"/>
              <a:pPr/>
              <a:t>6.11.2013</a:t>
            </a:fld>
            <a:endParaRPr lang="sk-SK"/>
          </a:p>
        </p:txBody>
      </p:sp>
      <p:sp>
        <p:nvSpPr>
          <p:cNvPr id="6" name="Zástupný symbol päty 5"/>
          <p:cNvSpPr>
            <a:spLocks noGrp="1"/>
          </p:cNvSpPr>
          <p:nvPr>
            <p:ph type="ftr" sz="quarter" idx="11"/>
          </p:nvPr>
        </p:nvSpPr>
        <p:spPr/>
        <p:txBody>
          <a:bodyPr/>
          <a:lstStyle>
            <a:extLst/>
          </a:lstStyle>
          <a:p>
            <a:endParaRPr lang="sk-SK"/>
          </a:p>
        </p:txBody>
      </p:sp>
      <p:sp>
        <p:nvSpPr>
          <p:cNvPr id="7" name="Zástupný symbol čísla snímky 6"/>
          <p:cNvSpPr>
            <a:spLocks noGrp="1"/>
          </p:cNvSpPr>
          <p:nvPr>
            <p:ph type="sldNum" sz="quarter" idx="12"/>
          </p:nvPr>
        </p:nvSpPr>
        <p:spPr/>
        <p:txBody>
          <a:bodyPr/>
          <a:lstStyle>
            <a:extLst/>
          </a:lstStyle>
          <a:p>
            <a:fld id="{B6BB7990-BBE4-4CE1-9BA1-C419565AC956}"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8" name="Obdĺžnik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Rovná spojnica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Skupina 9"/>
          <p:cNvGrpSpPr/>
          <p:nvPr/>
        </p:nvGrpSpPr>
        <p:grpSpPr>
          <a:xfrm rot="5400000">
            <a:off x="8514581" y="1219200"/>
            <a:ext cx="132763" cy="128466"/>
            <a:chOff x="6668087" y="1297746"/>
            <a:chExt cx="161840" cy="156602"/>
          </a:xfrm>
        </p:grpSpPr>
        <p:cxnSp>
          <p:nvCxnSpPr>
            <p:cNvPr id="15" name="Rovná spojnica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Rovná spojnica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Rovná spojnica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Nadpis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sk-SK" smtClean="0"/>
              <a:t>Kliknite sem a upravte štýl predlohy nadpisov.</a:t>
            </a:r>
            <a:endParaRPr kumimoji="0" lang="en-US"/>
          </a:p>
        </p:txBody>
      </p:sp>
      <p:sp>
        <p:nvSpPr>
          <p:cNvPr id="3" name="Zástupný symbol obrázka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sk-SK" smtClean="0"/>
              <a:t>Ak chcete pridať obrázok, kliknite na ikonu</a:t>
            </a:r>
            <a:endParaRPr kumimoji="0" lang="en-US"/>
          </a:p>
        </p:txBody>
      </p:sp>
      <p:sp>
        <p:nvSpPr>
          <p:cNvPr id="4" name="Zástupný symbol textu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sk-SK" smtClean="0"/>
              <a:t>Kliknite sem a upravte štýly predlohy textu.</a:t>
            </a:r>
          </a:p>
        </p:txBody>
      </p:sp>
      <p:grpSp>
        <p:nvGrpSpPr>
          <p:cNvPr id="14" name="Skupina 13"/>
          <p:cNvGrpSpPr/>
          <p:nvPr/>
        </p:nvGrpSpPr>
        <p:grpSpPr>
          <a:xfrm rot="5400000">
            <a:off x="8666981" y="1371600"/>
            <a:ext cx="132763" cy="128466"/>
            <a:chOff x="6668087" y="1297746"/>
            <a:chExt cx="161840" cy="156602"/>
          </a:xfrm>
        </p:grpSpPr>
        <p:cxnSp>
          <p:nvCxnSpPr>
            <p:cNvPr id="11" name="Rovná spojnica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Rovná spojnica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Rovná spojnica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Skupina 17"/>
          <p:cNvGrpSpPr/>
          <p:nvPr/>
        </p:nvGrpSpPr>
        <p:grpSpPr>
          <a:xfrm rot="5400000">
            <a:off x="8320088" y="1474763"/>
            <a:ext cx="132763" cy="128466"/>
            <a:chOff x="6668087" y="1297746"/>
            <a:chExt cx="161840" cy="156602"/>
          </a:xfrm>
        </p:grpSpPr>
        <p:cxnSp>
          <p:nvCxnSpPr>
            <p:cNvPr id="19" name="Rovná spojnica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Rovná spojnica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Rovná spojnica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Zástupný symbol dátumu 4"/>
          <p:cNvSpPr>
            <a:spLocks noGrp="1"/>
          </p:cNvSpPr>
          <p:nvPr>
            <p:ph type="dt" sz="half" idx="10"/>
          </p:nvPr>
        </p:nvSpPr>
        <p:spPr>
          <a:xfrm>
            <a:off x="6477000" y="55499"/>
            <a:ext cx="2133600" cy="365125"/>
          </a:xfrm>
        </p:spPr>
        <p:txBody>
          <a:bodyPr/>
          <a:lstStyle>
            <a:extLst/>
          </a:lstStyle>
          <a:p>
            <a:fld id="{1E41F369-727C-4B51-9FFD-E72A3ABD77AA}" type="datetimeFigureOut">
              <a:rPr lang="sk-SK" smtClean="0"/>
              <a:pPr/>
              <a:t>6.11.2013</a:t>
            </a:fld>
            <a:endParaRPr lang="sk-SK"/>
          </a:p>
        </p:txBody>
      </p:sp>
      <p:sp>
        <p:nvSpPr>
          <p:cNvPr id="6" name="Zástupný symbol päty 5"/>
          <p:cNvSpPr>
            <a:spLocks noGrp="1"/>
          </p:cNvSpPr>
          <p:nvPr>
            <p:ph type="ftr" sz="quarter" idx="11"/>
          </p:nvPr>
        </p:nvSpPr>
        <p:spPr>
          <a:xfrm>
            <a:off x="914400" y="55499"/>
            <a:ext cx="5562600" cy="365125"/>
          </a:xfrm>
        </p:spPr>
        <p:txBody>
          <a:bodyPr/>
          <a:lstStyle>
            <a:extLst/>
          </a:lstStyle>
          <a:p>
            <a:endParaRPr lang="sk-SK"/>
          </a:p>
        </p:txBody>
      </p:sp>
      <p:sp>
        <p:nvSpPr>
          <p:cNvPr id="7" name="Zástupný symbol čísla snímky 6"/>
          <p:cNvSpPr>
            <a:spLocks noGrp="1"/>
          </p:cNvSpPr>
          <p:nvPr>
            <p:ph type="sldNum" sz="quarter" idx="12"/>
          </p:nvPr>
        </p:nvSpPr>
        <p:spPr>
          <a:xfrm>
            <a:off x="8610600" y="55499"/>
            <a:ext cx="457200" cy="365125"/>
          </a:xfrm>
        </p:spPr>
        <p:txBody>
          <a:bodyPr/>
          <a:lstStyle>
            <a:extLst/>
          </a:lstStyle>
          <a:p>
            <a:fld id="{B6BB7990-BBE4-4CE1-9BA1-C419565AC956}"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Obdĺžnik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bdĺžnik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Obdĺžnik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bdĺžnik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Obdĺžnik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Obdĺžnik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Obdĺžnik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Obdĺžnik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Obdĺžnik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Zástupný symbol nadpisu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sk-SK" smtClean="0"/>
              <a:t>Kliknite sem a upravte štýl predlohy nadpisov.</a:t>
            </a:r>
            <a:endParaRPr kumimoji="0" lang="en-US"/>
          </a:p>
        </p:txBody>
      </p:sp>
      <p:sp>
        <p:nvSpPr>
          <p:cNvPr id="13" name="Zástupný symbol textu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sk-SK" smtClean="0"/>
              <a:t>Kliknite sem a upravte štýly predlohy textu.</a:t>
            </a:r>
          </a:p>
          <a:p>
            <a:pPr lvl="1" eaLnBrk="1" latinLnBrk="0" hangingPunct="1"/>
            <a:r>
              <a:rPr kumimoji="0" lang="sk-SK" smtClean="0"/>
              <a:t>Druhá úroveň</a:t>
            </a:r>
          </a:p>
          <a:p>
            <a:pPr lvl="2" eaLnBrk="1" latinLnBrk="0" hangingPunct="1"/>
            <a:r>
              <a:rPr kumimoji="0" lang="sk-SK" smtClean="0"/>
              <a:t>Tretia úroveň</a:t>
            </a:r>
          </a:p>
          <a:p>
            <a:pPr lvl="3" eaLnBrk="1" latinLnBrk="0" hangingPunct="1"/>
            <a:r>
              <a:rPr kumimoji="0" lang="sk-SK" smtClean="0"/>
              <a:t>Štvrtá úroveň</a:t>
            </a:r>
          </a:p>
          <a:p>
            <a:pPr lvl="4" eaLnBrk="1" latinLnBrk="0" hangingPunct="1"/>
            <a:r>
              <a:rPr kumimoji="0" lang="sk-SK" smtClean="0"/>
              <a:t>Piata úroveň</a:t>
            </a:r>
            <a:endParaRPr kumimoji="0" lang="en-US"/>
          </a:p>
        </p:txBody>
      </p:sp>
      <p:sp>
        <p:nvSpPr>
          <p:cNvPr id="14" name="Zástupný symbol dátumu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E41F369-727C-4B51-9FFD-E72A3ABD77AA}" type="datetimeFigureOut">
              <a:rPr lang="sk-SK" smtClean="0"/>
              <a:pPr/>
              <a:t>6.11.2013</a:t>
            </a:fld>
            <a:endParaRPr lang="sk-SK"/>
          </a:p>
        </p:txBody>
      </p:sp>
      <p:sp>
        <p:nvSpPr>
          <p:cNvPr id="3" name="Zástupný symbol päty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sk-SK"/>
          </a:p>
        </p:txBody>
      </p:sp>
      <p:sp>
        <p:nvSpPr>
          <p:cNvPr id="23" name="Zástupný symbol čísla snímky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BB7990-BBE4-4CE1-9BA1-C419565AC956}" type="slidenum">
              <a:rPr lang="sk-SK" smtClean="0"/>
              <a:pPr/>
              <a:t>‹#›</a:t>
            </a:fld>
            <a:endParaRPr lang="sk-SK"/>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5.xml"/><Relationship Id="rId5" Type="http://schemas.openxmlformats.org/officeDocument/2006/relationships/image" Target="../media/image41.jpe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5.xml"/><Relationship Id="rId5" Type="http://schemas.openxmlformats.org/officeDocument/2006/relationships/image" Target="../media/image46.jpeg"/><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785786" y="642918"/>
            <a:ext cx="7772400" cy="1508760"/>
          </a:xfrm>
        </p:spPr>
        <p:txBody>
          <a:bodyPr>
            <a:normAutofit/>
          </a:bodyPr>
          <a:lstStyle/>
          <a:p>
            <a:r>
              <a:rPr lang="sk-SK" sz="6600" b="1" dirty="0" smtClean="0">
                <a:solidFill>
                  <a:schemeClr val="accent2">
                    <a:lumMod val="75000"/>
                  </a:schemeClr>
                </a:solidFill>
                <a:effectLst>
                  <a:outerShdw blurRad="38100" dist="38100" dir="2700000" algn="tl">
                    <a:srgbClr val="000000">
                      <a:alpha val="43137"/>
                    </a:srgbClr>
                  </a:outerShdw>
                </a:effectLst>
              </a:rPr>
              <a:t>06. 10. – 19. 10. 2013</a:t>
            </a:r>
            <a:endParaRPr lang="sk-SK" sz="6600" b="1" dirty="0">
              <a:solidFill>
                <a:schemeClr val="accent2">
                  <a:lumMod val="75000"/>
                </a:schemeClr>
              </a:solidFill>
              <a:effectLst>
                <a:outerShdw blurRad="38100" dist="38100" dir="2700000" algn="tl">
                  <a:srgbClr val="000000">
                    <a:alpha val="43137"/>
                  </a:srgbClr>
                </a:outerShdw>
              </a:effectLst>
            </a:endParaRPr>
          </a:p>
        </p:txBody>
      </p:sp>
      <p:sp>
        <p:nvSpPr>
          <p:cNvPr id="4" name="Nadpis 3"/>
          <p:cNvSpPr>
            <a:spLocks noGrp="1"/>
          </p:cNvSpPr>
          <p:nvPr>
            <p:ph type="ctrTitle"/>
          </p:nvPr>
        </p:nvSpPr>
        <p:spPr>
          <a:xfrm>
            <a:off x="914400" y="2928934"/>
            <a:ext cx="7772400" cy="3389570"/>
          </a:xfrm>
        </p:spPr>
        <p:txBody>
          <a:bodyPr/>
          <a:lstStyle/>
          <a:p>
            <a:r>
              <a:rPr lang="sk-SK" sz="4800" dirty="0" smtClean="0">
                <a:solidFill>
                  <a:schemeClr val="accent2">
                    <a:lumMod val="75000"/>
                  </a:schemeClr>
                </a:solidFill>
                <a:effectLst>
                  <a:outerShdw blurRad="38100" dist="38100" dir="2700000" algn="tl">
                    <a:srgbClr val="000000">
                      <a:alpha val="43137"/>
                    </a:srgbClr>
                  </a:outerShdw>
                  <a:reflection blurRad="12700" stA="34000" endA="740" endPos="53000" dir="5400000" sy="-100000" algn="bl" rotWithShape="0"/>
                </a:effectLst>
              </a:rPr>
              <a:t>PROJEKT</a:t>
            </a:r>
            <a:br>
              <a:rPr lang="sk-SK" sz="4800" dirty="0" smtClean="0">
                <a:solidFill>
                  <a:schemeClr val="accent2">
                    <a:lumMod val="75000"/>
                  </a:schemeClr>
                </a:solidFill>
                <a:effectLst>
                  <a:outerShdw blurRad="38100" dist="38100" dir="2700000" algn="tl">
                    <a:srgbClr val="000000">
                      <a:alpha val="43137"/>
                    </a:srgbClr>
                  </a:outerShdw>
                  <a:reflection blurRad="12700" stA="34000" endA="740" endPos="53000" dir="5400000" sy="-100000" algn="bl" rotWithShape="0"/>
                </a:effectLst>
              </a:rPr>
            </a:br>
            <a:r>
              <a:rPr lang="sk-SK" sz="4800" dirty="0" err="1" smtClean="0">
                <a:solidFill>
                  <a:schemeClr val="accent2">
                    <a:lumMod val="75000"/>
                  </a:schemeClr>
                </a:solidFill>
                <a:effectLst>
                  <a:outerShdw blurRad="38100" dist="38100" dir="2700000" algn="tl">
                    <a:srgbClr val="000000">
                      <a:alpha val="43137"/>
                    </a:srgbClr>
                  </a:outerShdw>
                  <a:reflection blurRad="12700" stA="34000" endA="740" endPos="53000" dir="5400000" sy="-100000" algn="bl" rotWithShape="0"/>
                </a:effectLst>
              </a:rPr>
              <a:t>Leonardo</a:t>
            </a:r>
            <a:r>
              <a:rPr lang="sk-SK" sz="4800" dirty="0" smtClean="0">
                <a:solidFill>
                  <a:schemeClr val="accent2">
                    <a:lumMod val="75000"/>
                  </a:schemeClr>
                </a:solidFill>
                <a:effectLst>
                  <a:outerShdw blurRad="38100" dist="38100" dir="2700000" algn="tl">
                    <a:srgbClr val="000000">
                      <a:alpha val="43137"/>
                    </a:srgbClr>
                  </a:outerShdw>
                  <a:reflection blurRad="12700" stA="34000" endA="740" endPos="53000" dir="5400000" sy="-100000" algn="bl" rotWithShape="0"/>
                </a:effectLst>
              </a:rPr>
              <a:t> </a:t>
            </a:r>
            <a:r>
              <a:rPr lang="sk-SK" sz="4800" dirty="0" err="1" smtClean="0">
                <a:solidFill>
                  <a:schemeClr val="accent2">
                    <a:lumMod val="75000"/>
                  </a:schemeClr>
                </a:solidFill>
                <a:effectLst>
                  <a:outerShdw blurRad="38100" dist="38100" dir="2700000" algn="tl">
                    <a:srgbClr val="000000">
                      <a:alpha val="43137"/>
                    </a:srgbClr>
                  </a:outerShdw>
                  <a:reflection blurRad="12700" stA="34000" endA="740" endPos="53000" dir="5400000" sy="-100000" algn="bl" rotWithShape="0"/>
                </a:effectLst>
              </a:rPr>
              <a:t>da</a:t>
            </a:r>
            <a:r>
              <a:rPr lang="sk-SK" sz="4800" dirty="0" smtClean="0">
                <a:solidFill>
                  <a:schemeClr val="accent2">
                    <a:lumMod val="75000"/>
                  </a:schemeClr>
                </a:solidFill>
                <a:effectLst>
                  <a:outerShdw blurRad="38100" dist="38100" dir="2700000" algn="tl">
                    <a:srgbClr val="000000">
                      <a:alpha val="43137"/>
                    </a:srgbClr>
                  </a:outerShdw>
                  <a:reflection blurRad="12700" stA="34000" endA="740" endPos="53000" dir="5400000" sy="-100000" algn="bl" rotWithShape="0"/>
                </a:effectLst>
              </a:rPr>
              <a:t> </a:t>
            </a:r>
            <a:r>
              <a:rPr lang="sk-SK" sz="4800" dirty="0" err="1" smtClean="0">
                <a:solidFill>
                  <a:schemeClr val="accent2">
                    <a:lumMod val="75000"/>
                  </a:schemeClr>
                </a:solidFill>
                <a:effectLst>
                  <a:outerShdw blurRad="38100" dist="38100" dir="2700000" algn="tl">
                    <a:srgbClr val="000000">
                      <a:alpha val="43137"/>
                    </a:srgbClr>
                  </a:outerShdw>
                  <a:reflection blurRad="12700" stA="34000" endA="740" endPos="53000" dir="5400000" sy="-100000" algn="bl" rotWithShape="0"/>
                </a:effectLst>
              </a:rPr>
              <a:t>Vinci</a:t>
            </a:r>
            <a:r>
              <a:rPr lang="sk-SK" sz="4800" dirty="0" smtClean="0">
                <a:solidFill>
                  <a:schemeClr val="accent2">
                    <a:lumMod val="75000"/>
                  </a:schemeClr>
                </a:solidFill>
                <a:effectLst>
                  <a:outerShdw blurRad="38100" dist="38100" dir="2700000" algn="tl">
                    <a:srgbClr val="000000">
                      <a:alpha val="43137"/>
                    </a:srgbClr>
                  </a:outerShdw>
                  <a:reflection blurRad="12700" stA="34000" endA="740" endPos="53000" dir="5400000" sy="-100000" algn="bl" rotWithShape="0"/>
                </a:effectLst>
              </a:rPr>
              <a:t> </a:t>
            </a:r>
            <a:br>
              <a:rPr lang="sk-SK" sz="4800" dirty="0" smtClean="0">
                <a:solidFill>
                  <a:schemeClr val="accent2">
                    <a:lumMod val="75000"/>
                  </a:schemeClr>
                </a:solidFill>
                <a:effectLst>
                  <a:outerShdw blurRad="38100" dist="38100" dir="2700000" algn="tl">
                    <a:srgbClr val="000000">
                      <a:alpha val="43137"/>
                    </a:srgbClr>
                  </a:outerShdw>
                  <a:reflection blurRad="12700" stA="34000" endA="740" endPos="53000" dir="5400000" sy="-100000" algn="bl" rotWithShape="0"/>
                </a:effectLst>
              </a:rPr>
            </a:br>
            <a:r>
              <a:rPr lang="sk-SK" sz="4800" dirty="0" smtClean="0">
                <a:solidFill>
                  <a:schemeClr val="accent2">
                    <a:lumMod val="75000"/>
                  </a:schemeClr>
                </a:solidFill>
                <a:effectLst>
                  <a:outerShdw blurRad="38100" dist="38100" dir="2700000" algn="tl">
                    <a:srgbClr val="000000">
                      <a:alpha val="43137"/>
                    </a:srgbClr>
                  </a:outerShdw>
                  <a:reflection blurRad="12700" stA="34000" endA="740" endPos="53000" dir="5400000" sy="-100000" algn="bl" rotWithShape="0"/>
                </a:effectLst>
              </a:rPr>
              <a:t>„Úspešní </a:t>
            </a:r>
            <a:r>
              <a:rPr lang="sk-SK" sz="4800" dirty="0" smtClean="0">
                <a:solidFill>
                  <a:schemeClr val="accent2">
                    <a:lumMod val="75000"/>
                  </a:schemeClr>
                </a:solidFill>
                <a:effectLst>
                  <a:outerShdw blurRad="38100" dist="38100" dir="2700000" algn="tl">
                    <a:srgbClr val="000000">
                      <a:alpha val="43137"/>
                    </a:srgbClr>
                  </a:outerShdw>
                  <a:reflection blurRad="12700" stA="34000" endA="740" endPos="53000" dir="5400000" sy="-100000" algn="bl" rotWithShape="0"/>
                </a:effectLst>
              </a:rPr>
              <a:t>v </a:t>
            </a:r>
            <a:r>
              <a:rPr lang="sk-SK" sz="4800" dirty="0" smtClean="0">
                <a:solidFill>
                  <a:schemeClr val="accent2">
                    <a:lumMod val="75000"/>
                  </a:schemeClr>
                </a:solidFill>
                <a:effectLst>
                  <a:outerShdw blurRad="38100" dist="38100" dir="2700000" algn="tl">
                    <a:srgbClr val="000000">
                      <a:alpha val="43137"/>
                    </a:srgbClr>
                  </a:outerShdw>
                  <a:reflection blurRad="12700" stA="34000" endA="740" endPos="53000" dir="5400000" sy="-100000" algn="bl" rotWithShape="0"/>
                </a:effectLst>
              </a:rPr>
              <a:t>škole   </a:t>
            </a:r>
            <a:r>
              <a:rPr lang="sk-SK" sz="4800" dirty="0" smtClean="0">
                <a:solidFill>
                  <a:schemeClr val="accent2">
                    <a:lumMod val="75000"/>
                  </a:schemeClr>
                </a:solidFill>
                <a:effectLst>
                  <a:outerShdw blurRad="38100" dist="38100" dir="2700000" algn="tl">
                    <a:srgbClr val="000000">
                      <a:alpha val="43137"/>
                    </a:srgbClr>
                  </a:outerShdw>
                  <a:reflection blurRad="12700" stA="34000" endA="740" endPos="53000" dir="5400000" sy="-100000" algn="bl" rotWithShape="0"/>
                </a:effectLst>
              </a:rPr>
              <a:t>	  </a:t>
            </a:r>
            <a:r>
              <a:rPr lang="sk-SK" sz="4800" dirty="0" smtClean="0">
                <a:solidFill>
                  <a:schemeClr val="accent2">
                    <a:lumMod val="75000"/>
                  </a:schemeClr>
                </a:solidFill>
                <a:effectLst>
                  <a:outerShdw blurRad="38100" dist="38100" dir="2700000" algn="tl">
                    <a:srgbClr val="000000">
                      <a:alpha val="43137"/>
                    </a:srgbClr>
                  </a:outerShdw>
                  <a:reflection blurRad="12700" stA="34000" endA="740" endPos="53000" dir="5400000" sy="-100000" algn="bl" rotWithShape="0"/>
                </a:effectLst>
              </a:rPr>
              <a:t>                 </a:t>
            </a:r>
            <a:br>
              <a:rPr lang="sk-SK" sz="4800" dirty="0" smtClean="0">
                <a:solidFill>
                  <a:schemeClr val="accent2">
                    <a:lumMod val="75000"/>
                  </a:schemeClr>
                </a:solidFill>
                <a:effectLst>
                  <a:outerShdw blurRad="38100" dist="38100" dir="2700000" algn="tl">
                    <a:srgbClr val="000000">
                      <a:alpha val="43137"/>
                    </a:srgbClr>
                  </a:outerShdw>
                  <a:reflection blurRad="12700" stA="34000" endA="740" endPos="53000" dir="5400000" sy="-100000" algn="bl" rotWithShape="0"/>
                </a:effectLst>
              </a:rPr>
            </a:br>
            <a:r>
              <a:rPr lang="sk-SK" sz="4800" dirty="0" smtClean="0">
                <a:solidFill>
                  <a:schemeClr val="accent2">
                    <a:lumMod val="75000"/>
                  </a:schemeClr>
                </a:solidFill>
                <a:effectLst>
                  <a:outerShdw blurRad="38100" dist="38100" dir="2700000" algn="tl">
                    <a:srgbClr val="000000">
                      <a:alpha val="43137"/>
                    </a:srgbClr>
                  </a:outerShdw>
                  <a:reflection blurRad="12700" stA="34000" endA="740" endPos="53000" dir="5400000" sy="-100000" algn="bl" rotWithShape="0"/>
                </a:effectLst>
              </a:rPr>
              <a:t>úspešní </a:t>
            </a:r>
            <a:r>
              <a:rPr lang="sk-SK" sz="4800" dirty="0" smtClean="0">
                <a:solidFill>
                  <a:schemeClr val="accent2">
                    <a:lumMod val="75000"/>
                  </a:schemeClr>
                </a:solidFill>
                <a:effectLst>
                  <a:outerShdw blurRad="38100" dist="38100" dir="2700000" algn="tl">
                    <a:srgbClr val="000000">
                      <a:alpha val="43137"/>
                    </a:srgbClr>
                  </a:outerShdw>
                  <a:reflection blurRad="12700" stA="34000" endA="740" endPos="53000" dir="5400000" sy="-100000" algn="bl" rotWithShape="0"/>
                </a:effectLst>
              </a:rPr>
              <a:t>v živote“</a:t>
            </a:r>
            <a:endParaRPr lang="sk-SK" sz="4800" dirty="0">
              <a:solidFill>
                <a:schemeClr val="accent2">
                  <a:lumMod val="75000"/>
                </a:schemeClr>
              </a:solidFill>
              <a:effectLst>
                <a:outerShdw blurRad="38100" dist="38100" dir="2700000" algn="tl">
                  <a:srgbClr val="000000">
                    <a:alpha val="43137"/>
                  </a:srgbClr>
                </a:outerShdw>
                <a:reflection blurRad="12700" stA="34000" endA="740" endPos="53000" dir="5400000" sy="-100000" algn="bl" rotWithShape="0"/>
              </a:effectLst>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solidFill>
                  <a:schemeClr val="accent2">
                    <a:lumMod val="75000"/>
                  </a:schemeClr>
                </a:solidFill>
                <a:effectLst>
                  <a:outerShdw blurRad="38100" dist="38100" dir="2700000" algn="tl">
                    <a:srgbClr val="000000">
                      <a:alpha val="43137"/>
                    </a:srgbClr>
                  </a:outerShdw>
                </a:effectLst>
                <a:latin typeface="+mn-lt"/>
              </a:rPr>
              <a:t>PRAHA :</a:t>
            </a:r>
            <a:endParaRPr lang="sk-SK" b="1" dirty="0">
              <a:solidFill>
                <a:schemeClr val="accent2">
                  <a:lumMod val="75000"/>
                </a:schemeClr>
              </a:solidFill>
              <a:effectLst>
                <a:outerShdw blurRad="38100" dist="38100" dir="2700000" algn="tl">
                  <a:srgbClr val="000000">
                    <a:alpha val="43137"/>
                  </a:srgbClr>
                </a:outerShdw>
              </a:effectLst>
              <a:latin typeface="+mn-lt"/>
            </a:endParaRPr>
          </a:p>
        </p:txBody>
      </p:sp>
      <p:pic>
        <p:nvPicPr>
          <p:cNvPr id="4" name="Zástupný symbol obsahu 3" descr="PA150076.JPG"/>
          <p:cNvPicPr>
            <a:picLocks noGrp="1" noChangeAspect="1"/>
          </p:cNvPicPr>
          <p:nvPr>
            <p:ph idx="1"/>
          </p:nvPr>
        </p:nvPicPr>
        <p:blipFill>
          <a:blip r:embed="rId2" cstate="print"/>
          <a:stretch>
            <a:fillRect/>
          </a:stretch>
        </p:blipFill>
        <p:spPr>
          <a:xfrm>
            <a:off x="6286512" y="357166"/>
            <a:ext cx="2571744" cy="4572000"/>
          </a:xfrm>
          <a:prstGeom prst="rect">
            <a:avLst/>
          </a:prstGeom>
          <a:ln>
            <a:noFill/>
          </a:ln>
          <a:effectLst>
            <a:softEdge rad="112500"/>
          </a:effectLst>
        </p:spPr>
      </p:pic>
      <p:pic>
        <p:nvPicPr>
          <p:cNvPr id="5" name="Obrázok 4" descr="PA150075.JPG"/>
          <p:cNvPicPr>
            <a:picLocks noChangeAspect="1"/>
          </p:cNvPicPr>
          <p:nvPr/>
        </p:nvPicPr>
        <p:blipFill>
          <a:blip r:embed="rId3" cstate="print"/>
          <a:stretch>
            <a:fillRect/>
          </a:stretch>
        </p:blipFill>
        <p:spPr>
          <a:xfrm>
            <a:off x="571472" y="2500306"/>
            <a:ext cx="2500330" cy="4095755"/>
          </a:xfrm>
          <a:prstGeom prst="rect">
            <a:avLst/>
          </a:prstGeom>
          <a:ln>
            <a:noFill/>
          </a:ln>
          <a:effectLst>
            <a:softEdge rad="112500"/>
          </a:effectLst>
        </p:spPr>
      </p:pic>
      <p:pic>
        <p:nvPicPr>
          <p:cNvPr id="6" name="Obrázok 5" descr="PA150071.JPG"/>
          <p:cNvPicPr>
            <a:picLocks noChangeAspect="1"/>
          </p:cNvPicPr>
          <p:nvPr/>
        </p:nvPicPr>
        <p:blipFill>
          <a:blip r:embed="rId4" cstate="print"/>
          <a:stretch>
            <a:fillRect/>
          </a:stretch>
        </p:blipFill>
        <p:spPr>
          <a:xfrm>
            <a:off x="5286380" y="4393413"/>
            <a:ext cx="3286116" cy="2464587"/>
          </a:xfrm>
          <a:prstGeom prst="rect">
            <a:avLst/>
          </a:prstGeom>
          <a:ln>
            <a:noFill/>
          </a:ln>
          <a:effectLst>
            <a:softEdge rad="112500"/>
          </a:effectLst>
        </p:spPr>
      </p:pic>
      <p:pic>
        <p:nvPicPr>
          <p:cNvPr id="7" name="Obrázok 6" descr="PA150080.JPG"/>
          <p:cNvPicPr>
            <a:picLocks noChangeAspect="1"/>
          </p:cNvPicPr>
          <p:nvPr/>
        </p:nvPicPr>
        <p:blipFill>
          <a:blip r:embed="rId5" cstate="print"/>
          <a:stretch>
            <a:fillRect/>
          </a:stretch>
        </p:blipFill>
        <p:spPr>
          <a:xfrm>
            <a:off x="3357554" y="571480"/>
            <a:ext cx="2857487" cy="2143115"/>
          </a:xfrm>
          <a:prstGeom prst="rect">
            <a:avLst/>
          </a:prstGeom>
          <a:ln>
            <a:noFill/>
          </a:ln>
          <a:effectLst>
            <a:softEdge rad="112500"/>
          </a:effectLst>
        </p:spPr>
      </p:pic>
      <p:pic>
        <p:nvPicPr>
          <p:cNvPr id="8" name="Obrázok 7" descr="P9070154.JPG"/>
          <p:cNvPicPr>
            <a:picLocks noChangeAspect="1"/>
          </p:cNvPicPr>
          <p:nvPr/>
        </p:nvPicPr>
        <p:blipFill>
          <a:blip r:embed="rId6" cstate="print"/>
          <a:stretch>
            <a:fillRect/>
          </a:stretch>
        </p:blipFill>
        <p:spPr>
          <a:xfrm>
            <a:off x="3071802" y="2714620"/>
            <a:ext cx="3091324" cy="2125257"/>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           </a:t>
            </a:r>
            <a:r>
              <a:rPr lang="sk-SK" b="1" dirty="0" smtClean="0">
                <a:solidFill>
                  <a:schemeClr val="accent2">
                    <a:lumMod val="75000"/>
                  </a:schemeClr>
                </a:solidFill>
                <a:effectLst>
                  <a:outerShdw blurRad="38100" dist="38100" dir="2700000" algn="tl">
                    <a:srgbClr val="000000">
                      <a:alpha val="43137"/>
                    </a:srgbClr>
                  </a:outerShdw>
                </a:effectLst>
                <a:latin typeface="+mn-lt"/>
              </a:rPr>
              <a:t>ŽELÍV</a:t>
            </a:r>
            <a:endParaRPr lang="sk-SK" b="1" dirty="0">
              <a:solidFill>
                <a:schemeClr val="accent2">
                  <a:lumMod val="75000"/>
                </a:schemeClr>
              </a:solidFill>
              <a:effectLst>
                <a:outerShdw blurRad="38100" dist="38100" dir="2700000" algn="tl">
                  <a:srgbClr val="000000">
                    <a:alpha val="43137"/>
                  </a:srgbClr>
                </a:outerShdw>
              </a:effectLst>
              <a:latin typeface="+mn-lt"/>
            </a:endParaRPr>
          </a:p>
        </p:txBody>
      </p:sp>
      <p:pic>
        <p:nvPicPr>
          <p:cNvPr id="6" name="Obrázok 5" descr="PA120067.JPG"/>
          <p:cNvPicPr>
            <a:picLocks noChangeAspect="1"/>
          </p:cNvPicPr>
          <p:nvPr/>
        </p:nvPicPr>
        <p:blipFill>
          <a:blip r:embed="rId2" cstate="print"/>
          <a:stretch>
            <a:fillRect/>
          </a:stretch>
        </p:blipFill>
        <p:spPr>
          <a:xfrm>
            <a:off x="6072198" y="1571612"/>
            <a:ext cx="2428855" cy="3238473"/>
          </a:xfrm>
          <a:prstGeom prst="rect">
            <a:avLst/>
          </a:prstGeom>
          <a:ln>
            <a:noFill/>
          </a:ln>
          <a:effectLst>
            <a:softEdge rad="112500"/>
          </a:effectLst>
        </p:spPr>
      </p:pic>
      <p:pic>
        <p:nvPicPr>
          <p:cNvPr id="7" name="Obrázok 6" descr="PA120068.JPG"/>
          <p:cNvPicPr>
            <a:picLocks noChangeAspect="1"/>
          </p:cNvPicPr>
          <p:nvPr/>
        </p:nvPicPr>
        <p:blipFill>
          <a:blip r:embed="rId3" cstate="print"/>
          <a:stretch>
            <a:fillRect/>
          </a:stretch>
        </p:blipFill>
        <p:spPr>
          <a:xfrm>
            <a:off x="857224" y="4000504"/>
            <a:ext cx="3428992" cy="2553885"/>
          </a:xfrm>
          <a:prstGeom prst="rect">
            <a:avLst/>
          </a:prstGeom>
          <a:ln>
            <a:noFill/>
          </a:ln>
          <a:effectLst>
            <a:softEdge rad="112500"/>
          </a:effectLst>
        </p:spPr>
      </p:pic>
      <p:pic>
        <p:nvPicPr>
          <p:cNvPr id="4" name="Zástupný symbol obsahu 3" descr="PA120063.JPG"/>
          <p:cNvPicPr>
            <a:picLocks noGrp="1" noChangeAspect="1"/>
          </p:cNvPicPr>
          <p:nvPr>
            <p:ph idx="1"/>
          </p:nvPr>
        </p:nvPicPr>
        <p:blipFill>
          <a:blip r:embed="rId4" cstate="print"/>
          <a:stretch>
            <a:fillRect/>
          </a:stretch>
        </p:blipFill>
        <p:spPr>
          <a:xfrm>
            <a:off x="1714480" y="1714488"/>
            <a:ext cx="4176722" cy="2500330"/>
          </a:xfrm>
          <a:prstGeom prst="rect">
            <a:avLst/>
          </a:prstGeom>
          <a:ln>
            <a:noFill/>
          </a:ln>
          <a:effectLst>
            <a:softEdge rad="112500"/>
          </a:effectLst>
        </p:spPr>
      </p:pic>
      <p:pic>
        <p:nvPicPr>
          <p:cNvPr id="5" name="Obrázok 4" descr="PA120066.JPG"/>
          <p:cNvPicPr>
            <a:picLocks noChangeAspect="1"/>
          </p:cNvPicPr>
          <p:nvPr/>
        </p:nvPicPr>
        <p:blipFill>
          <a:blip r:embed="rId5" cstate="print"/>
          <a:stretch>
            <a:fillRect/>
          </a:stretch>
        </p:blipFill>
        <p:spPr>
          <a:xfrm>
            <a:off x="5072066" y="4500570"/>
            <a:ext cx="2928926" cy="2196695"/>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solidFill>
                  <a:schemeClr val="accent2">
                    <a:lumMod val="75000"/>
                  </a:schemeClr>
                </a:solidFill>
                <a:effectLst>
                  <a:outerShdw blurRad="38100" dist="38100" dir="2700000" algn="tl">
                    <a:srgbClr val="000000">
                      <a:alpha val="43137"/>
                    </a:srgbClr>
                  </a:outerShdw>
                </a:effectLst>
              </a:rPr>
              <a:t>        KÚTNA HORA</a:t>
            </a:r>
            <a:endParaRPr lang="sk-SK" b="1" dirty="0">
              <a:solidFill>
                <a:schemeClr val="accent2">
                  <a:lumMod val="75000"/>
                </a:schemeClr>
              </a:solidFill>
              <a:effectLst>
                <a:outerShdw blurRad="38100" dist="38100" dir="2700000" algn="tl">
                  <a:srgbClr val="000000">
                    <a:alpha val="43137"/>
                  </a:srgbClr>
                </a:outerShdw>
              </a:effectLst>
            </a:endParaRPr>
          </a:p>
        </p:txBody>
      </p:sp>
      <p:sp>
        <p:nvSpPr>
          <p:cNvPr id="3" name="Zástupný symbol textu 2"/>
          <p:cNvSpPr>
            <a:spLocks noGrp="1"/>
          </p:cNvSpPr>
          <p:nvPr>
            <p:ph type="body" idx="1"/>
          </p:nvPr>
        </p:nvSpPr>
        <p:spPr>
          <a:xfrm>
            <a:off x="0" y="1285860"/>
            <a:ext cx="4040188" cy="639762"/>
          </a:xfrm>
        </p:spPr>
        <p:txBody>
          <a:bodyPr/>
          <a:lstStyle/>
          <a:p>
            <a:r>
              <a:rPr lang="sk-SK" dirty="0" smtClean="0"/>
              <a:t>Chrám svätej Barbory</a:t>
            </a:r>
            <a:endParaRPr lang="sk-SK" dirty="0"/>
          </a:p>
        </p:txBody>
      </p:sp>
      <p:sp>
        <p:nvSpPr>
          <p:cNvPr id="4" name="Zástupný symbol textu 3"/>
          <p:cNvSpPr>
            <a:spLocks noGrp="1"/>
          </p:cNvSpPr>
          <p:nvPr>
            <p:ph type="body" sz="half" idx="3"/>
          </p:nvPr>
        </p:nvSpPr>
        <p:spPr/>
        <p:txBody>
          <a:bodyPr/>
          <a:lstStyle/>
          <a:p>
            <a:endParaRPr lang="sk-SK"/>
          </a:p>
        </p:txBody>
      </p:sp>
      <p:sp>
        <p:nvSpPr>
          <p:cNvPr id="5" name="Zástupný symbol obsahu 4"/>
          <p:cNvSpPr>
            <a:spLocks noGrp="1"/>
          </p:cNvSpPr>
          <p:nvPr>
            <p:ph sz="quarter" idx="2"/>
          </p:nvPr>
        </p:nvSpPr>
        <p:spPr>
          <a:xfrm>
            <a:off x="0" y="1785926"/>
            <a:ext cx="3000396" cy="4173666"/>
          </a:xfrm>
        </p:spPr>
        <p:txBody>
          <a:bodyPr>
            <a:normAutofit fontScale="62500" lnSpcReduction="20000"/>
          </a:bodyPr>
          <a:lstStyle/>
          <a:p>
            <a:r>
              <a:rPr lang="sk-SK" sz="2900" dirty="0" smtClean="0">
                <a:solidFill>
                  <a:schemeClr val="accent2">
                    <a:lumMod val="20000"/>
                    <a:lumOff val="80000"/>
                  </a:schemeClr>
                </a:solidFill>
              </a:rPr>
              <a:t>Najpozitívnejšie miesto v celom </a:t>
            </a:r>
            <a:r>
              <a:rPr lang="sk-SK" sz="2900" dirty="0" err="1" smtClean="0">
                <a:solidFill>
                  <a:schemeClr val="accent2">
                    <a:lumMod val="20000"/>
                    <a:lumOff val="80000"/>
                  </a:schemeClr>
                </a:solidFill>
              </a:rPr>
              <a:t>cz</a:t>
            </a:r>
            <a:r>
              <a:rPr lang="sk-SK" sz="2900" dirty="0" smtClean="0">
                <a:solidFill>
                  <a:schemeClr val="accent2">
                    <a:lumMod val="20000"/>
                    <a:lumOff val="80000"/>
                  </a:schemeClr>
                </a:solidFill>
              </a:rPr>
              <a:t>.</a:t>
            </a:r>
          </a:p>
          <a:p>
            <a:endParaRPr lang="sk-SK" sz="2900" dirty="0" smtClean="0">
              <a:solidFill>
                <a:schemeClr val="accent2">
                  <a:lumMod val="20000"/>
                  <a:lumOff val="80000"/>
                </a:schemeClr>
              </a:solidFill>
            </a:endParaRPr>
          </a:p>
          <a:p>
            <a:r>
              <a:rPr lang="sk-SK" sz="2900" dirty="0" smtClean="0">
                <a:solidFill>
                  <a:schemeClr val="accent2">
                    <a:lumMod val="20000"/>
                    <a:lumOff val="80000"/>
                  </a:schemeClr>
                </a:solidFill>
              </a:rPr>
              <a:t>Dôvod </a:t>
            </a:r>
            <a:r>
              <a:rPr lang="sk-SK" sz="2900" dirty="0" smtClean="0">
                <a:solidFill>
                  <a:schemeClr val="accent2">
                    <a:lumMod val="20000"/>
                    <a:lumOff val="80000"/>
                  </a:schemeClr>
                </a:solidFill>
              </a:rPr>
              <a:t>jeho výstavby je unikátny. Chrám totiž nebol postavený na popud niektorej cirkevnej inštitúcie, napríklad kapituly či pre bohoslužobné potreby farnosti, ale bol od začiatku zamýšľaný ako veľká reprezentatívna stavba iniciovaná bohatými kutnohorskými </a:t>
            </a:r>
            <a:r>
              <a:rPr lang="sk-SK" sz="2900" u="sng" dirty="0" err="1" smtClean="0">
                <a:solidFill>
                  <a:schemeClr val="accent2">
                    <a:lumMod val="20000"/>
                    <a:lumOff val="80000"/>
                  </a:schemeClr>
                </a:solidFill>
              </a:rPr>
              <a:t>mešťansmi</a:t>
            </a:r>
            <a:r>
              <a:rPr lang="sk-SK" sz="2900" dirty="0" smtClean="0">
                <a:solidFill>
                  <a:schemeClr val="accent2">
                    <a:lumMod val="20000"/>
                    <a:lumOff val="80000"/>
                  </a:schemeClr>
                </a:solidFill>
              </a:rPr>
              <a:t>.</a:t>
            </a:r>
          </a:p>
          <a:p>
            <a:endParaRPr lang="sk-SK" dirty="0"/>
          </a:p>
        </p:txBody>
      </p:sp>
      <p:pic>
        <p:nvPicPr>
          <p:cNvPr id="7" name="Zástupný symbol obsahu 6" descr="PA100057.JPG"/>
          <p:cNvPicPr>
            <a:picLocks noGrp="1" noChangeAspect="1"/>
          </p:cNvPicPr>
          <p:nvPr>
            <p:ph sz="quarter" idx="4"/>
          </p:nvPr>
        </p:nvPicPr>
        <p:blipFill>
          <a:blip r:embed="rId2" cstate="print"/>
          <a:stretch>
            <a:fillRect/>
          </a:stretch>
        </p:blipFill>
        <p:spPr>
          <a:xfrm>
            <a:off x="5857884" y="1643050"/>
            <a:ext cx="3009899" cy="2071702"/>
          </a:xfrm>
          <a:prstGeom prst="rect">
            <a:avLst/>
          </a:prstGeom>
          <a:ln>
            <a:noFill/>
          </a:ln>
          <a:effectLst>
            <a:softEdge rad="112500"/>
          </a:effectLst>
        </p:spPr>
      </p:pic>
      <p:pic>
        <p:nvPicPr>
          <p:cNvPr id="8" name="Obrázok 7" descr="PA100047.JPG"/>
          <p:cNvPicPr>
            <a:picLocks noChangeAspect="1"/>
          </p:cNvPicPr>
          <p:nvPr/>
        </p:nvPicPr>
        <p:blipFill>
          <a:blip r:embed="rId3" cstate="print"/>
          <a:stretch>
            <a:fillRect/>
          </a:stretch>
        </p:blipFill>
        <p:spPr>
          <a:xfrm>
            <a:off x="3000364" y="4714884"/>
            <a:ext cx="2714612" cy="1857364"/>
          </a:xfrm>
          <a:prstGeom prst="rect">
            <a:avLst/>
          </a:prstGeom>
          <a:ln>
            <a:noFill/>
          </a:ln>
          <a:effectLst>
            <a:softEdge rad="112500"/>
          </a:effectLst>
        </p:spPr>
      </p:pic>
      <p:pic>
        <p:nvPicPr>
          <p:cNvPr id="9" name="Obrázok 8" descr="PA100041.JPG"/>
          <p:cNvPicPr>
            <a:picLocks noChangeAspect="1"/>
          </p:cNvPicPr>
          <p:nvPr/>
        </p:nvPicPr>
        <p:blipFill>
          <a:blip r:embed="rId4" cstate="print"/>
          <a:stretch>
            <a:fillRect/>
          </a:stretch>
        </p:blipFill>
        <p:spPr>
          <a:xfrm>
            <a:off x="5786446" y="3857628"/>
            <a:ext cx="3238491" cy="2428868"/>
          </a:xfrm>
          <a:prstGeom prst="rect">
            <a:avLst/>
          </a:prstGeom>
          <a:ln>
            <a:noFill/>
          </a:ln>
          <a:effectLst>
            <a:softEdge rad="112500"/>
          </a:effectLst>
        </p:spPr>
      </p:pic>
      <p:pic>
        <p:nvPicPr>
          <p:cNvPr id="10" name="Obrázok 9" descr="PA100053.JPG"/>
          <p:cNvPicPr>
            <a:picLocks noChangeAspect="1"/>
          </p:cNvPicPr>
          <p:nvPr/>
        </p:nvPicPr>
        <p:blipFill>
          <a:blip r:embed="rId5" cstate="print"/>
          <a:stretch>
            <a:fillRect/>
          </a:stretch>
        </p:blipFill>
        <p:spPr>
          <a:xfrm>
            <a:off x="3500430" y="1714488"/>
            <a:ext cx="2214560" cy="2952746"/>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   </a:t>
            </a:r>
            <a:r>
              <a:rPr lang="sk-SK" b="1" dirty="0" smtClean="0">
                <a:solidFill>
                  <a:schemeClr val="accent2">
                    <a:lumMod val="75000"/>
                  </a:schemeClr>
                </a:solidFill>
                <a:effectLst>
                  <a:outerShdw blurRad="38100" dist="38100" dir="2700000" algn="tl">
                    <a:srgbClr val="000000">
                      <a:alpha val="43137"/>
                    </a:srgbClr>
                  </a:outerShdw>
                </a:effectLst>
                <a:latin typeface="+mn-lt"/>
              </a:rPr>
              <a:t>MINCOVŇA V KÚTNEJ HORE</a:t>
            </a:r>
            <a:endParaRPr lang="sk-SK" b="1" dirty="0">
              <a:solidFill>
                <a:schemeClr val="accent2">
                  <a:lumMod val="75000"/>
                </a:schemeClr>
              </a:solidFill>
              <a:effectLst>
                <a:outerShdw blurRad="38100" dist="38100" dir="2700000" algn="tl">
                  <a:srgbClr val="000000">
                    <a:alpha val="43137"/>
                  </a:srgbClr>
                </a:outerShdw>
              </a:effectLst>
              <a:latin typeface="+mn-lt"/>
            </a:endParaRPr>
          </a:p>
        </p:txBody>
      </p:sp>
      <p:sp>
        <p:nvSpPr>
          <p:cNvPr id="3" name="Zástupný symbol textu 2"/>
          <p:cNvSpPr>
            <a:spLocks noGrp="1"/>
          </p:cNvSpPr>
          <p:nvPr>
            <p:ph type="body" idx="1"/>
          </p:nvPr>
        </p:nvSpPr>
        <p:spPr/>
        <p:txBody>
          <a:bodyPr/>
          <a:lstStyle/>
          <a:p>
            <a:endParaRPr lang="sk-SK"/>
          </a:p>
        </p:txBody>
      </p:sp>
      <p:sp>
        <p:nvSpPr>
          <p:cNvPr id="4" name="Zástupný symbol textu 3"/>
          <p:cNvSpPr>
            <a:spLocks noGrp="1"/>
          </p:cNvSpPr>
          <p:nvPr>
            <p:ph type="body" sz="half" idx="3"/>
          </p:nvPr>
        </p:nvSpPr>
        <p:spPr/>
        <p:txBody>
          <a:bodyPr/>
          <a:lstStyle/>
          <a:p>
            <a:endParaRPr lang="sk-SK"/>
          </a:p>
        </p:txBody>
      </p:sp>
      <p:pic>
        <p:nvPicPr>
          <p:cNvPr id="7" name="Zástupný symbol obsahu 6" descr="PA100029.JPG"/>
          <p:cNvPicPr>
            <a:picLocks noGrp="1" noChangeAspect="1"/>
          </p:cNvPicPr>
          <p:nvPr>
            <p:ph sz="quarter" idx="2"/>
          </p:nvPr>
        </p:nvPicPr>
        <p:blipFill>
          <a:blip r:embed="rId2" cstate="print"/>
          <a:stretch>
            <a:fillRect/>
          </a:stretch>
        </p:blipFill>
        <p:spPr>
          <a:xfrm rot="21152746">
            <a:off x="285720" y="1571612"/>
            <a:ext cx="4040188" cy="3030141"/>
          </a:xfrm>
          <a:prstGeom prst="rect">
            <a:avLst/>
          </a:prstGeom>
          <a:ln>
            <a:noFill/>
          </a:ln>
          <a:effectLst>
            <a:softEdge rad="112500"/>
          </a:effectLst>
        </p:spPr>
      </p:pic>
      <p:pic>
        <p:nvPicPr>
          <p:cNvPr id="8" name="Zástupný symbol obsahu 7" descr="PA100032.JPG"/>
          <p:cNvPicPr>
            <a:picLocks noGrp="1" noChangeAspect="1"/>
          </p:cNvPicPr>
          <p:nvPr>
            <p:ph sz="quarter" idx="4"/>
          </p:nvPr>
        </p:nvPicPr>
        <p:blipFill>
          <a:blip r:embed="rId3" cstate="print"/>
          <a:stretch>
            <a:fillRect/>
          </a:stretch>
        </p:blipFill>
        <p:spPr>
          <a:xfrm rot="470978">
            <a:off x="5500694" y="1428736"/>
            <a:ext cx="2969419" cy="3959225"/>
          </a:xfrm>
          <a:prstGeom prst="rect">
            <a:avLst/>
          </a:prstGeom>
          <a:ln>
            <a:noFill/>
          </a:ln>
          <a:effectLst>
            <a:softEdge rad="112500"/>
          </a:effectLst>
        </p:spPr>
      </p:pic>
      <p:pic>
        <p:nvPicPr>
          <p:cNvPr id="9" name="Obrázok 8" descr="PA100034.JPG"/>
          <p:cNvPicPr>
            <a:picLocks noChangeAspect="1"/>
          </p:cNvPicPr>
          <p:nvPr/>
        </p:nvPicPr>
        <p:blipFill>
          <a:blip r:embed="rId4" cstate="print"/>
          <a:stretch>
            <a:fillRect/>
          </a:stretch>
        </p:blipFill>
        <p:spPr>
          <a:xfrm>
            <a:off x="2500298" y="4214818"/>
            <a:ext cx="3714744" cy="2428868"/>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    </a:t>
            </a:r>
            <a:r>
              <a:rPr lang="sk-SK" b="1" dirty="0" smtClean="0">
                <a:solidFill>
                  <a:schemeClr val="accent2">
                    <a:lumMod val="75000"/>
                  </a:schemeClr>
                </a:solidFill>
                <a:effectLst>
                  <a:outerShdw blurRad="38100" dist="38100" dir="2700000" algn="tl">
                    <a:srgbClr val="000000">
                      <a:alpha val="43137"/>
                    </a:srgbClr>
                  </a:outerShdw>
                </a:effectLst>
                <a:latin typeface="+mn-lt"/>
              </a:rPr>
              <a:t>TABAKAREŇ V KAŠTIELI</a:t>
            </a:r>
            <a:endParaRPr lang="sk-SK" b="1" dirty="0">
              <a:solidFill>
                <a:schemeClr val="accent2">
                  <a:lumMod val="75000"/>
                </a:schemeClr>
              </a:solidFill>
              <a:effectLst>
                <a:outerShdw blurRad="38100" dist="38100" dir="2700000" algn="tl">
                  <a:srgbClr val="000000">
                    <a:alpha val="43137"/>
                  </a:srgbClr>
                </a:outerShdw>
              </a:effectLst>
              <a:latin typeface="+mn-lt"/>
            </a:endParaRPr>
          </a:p>
        </p:txBody>
      </p:sp>
      <p:sp>
        <p:nvSpPr>
          <p:cNvPr id="3" name="Zástupný symbol textu 2"/>
          <p:cNvSpPr>
            <a:spLocks noGrp="1"/>
          </p:cNvSpPr>
          <p:nvPr>
            <p:ph type="body" idx="1"/>
          </p:nvPr>
        </p:nvSpPr>
        <p:spPr/>
        <p:txBody>
          <a:bodyPr/>
          <a:lstStyle/>
          <a:p>
            <a:endParaRPr lang="sk-SK" dirty="0"/>
          </a:p>
        </p:txBody>
      </p:sp>
      <p:sp>
        <p:nvSpPr>
          <p:cNvPr id="4" name="Zástupný symbol textu 3"/>
          <p:cNvSpPr>
            <a:spLocks noGrp="1"/>
          </p:cNvSpPr>
          <p:nvPr>
            <p:ph type="body" sz="half" idx="3"/>
          </p:nvPr>
        </p:nvSpPr>
        <p:spPr/>
        <p:txBody>
          <a:bodyPr/>
          <a:lstStyle/>
          <a:p>
            <a:endParaRPr lang="sk-SK"/>
          </a:p>
        </p:txBody>
      </p:sp>
      <p:pic>
        <p:nvPicPr>
          <p:cNvPr id="7" name="Zástupný symbol obsahu 6" descr="PA100027.JPG"/>
          <p:cNvPicPr>
            <a:picLocks noGrp="1" noChangeAspect="1"/>
          </p:cNvPicPr>
          <p:nvPr>
            <p:ph sz="quarter" idx="2"/>
          </p:nvPr>
        </p:nvPicPr>
        <p:blipFill>
          <a:blip r:embed="rId2" cstate="print"/>
          <a:stretch>
            <a:fillRect/>
          </a:stretch>
        </p:blipFill>
        <p:spPr>
          <a:xfrm rot="21048200">
            <a:off x="262740" y="1459856"/>
            <a:ext cx="4208992" cy="3030141"/>
          </a:xfrm>
          <a:prstGeom prst="rect">
            <a:avLst/>
          </a:prstGeom>
          <a:ln>
            <a:noFill/>
          </a:ln>
          <a:effectLst>
            <a:softEdge rad="112500"/>
          </a:effectLst>
        </p:spPr>
      </p:pic>
      <p:pic>
        <p:nvPicPr>
          <p:cNvPr id="8" name="Zástupný symbol obsahu 7" descr="PA100026.JPG"/>
          <p:cNvPicPr>
            <a:picLocks noGrp="1" noChangeAspect="1"/>
          </p:cNvPicPr>
          <p:nvPr>
            <p:ph sz="quarter" idx="4"/>
          </p:nvPr>
        </p:nvPicPr>
        <p:blipFill>
          <a:blip r:embed="rId3" cstate="print"/>
          <a:stretch>
            <a:fillRect/>
          </a:stretch>
        </p:blipFill>
        <p:spPr>
          <a:xfrm rot="566672">
            <a:off x="4455279" y="3283732"/>
            <a:ext cx="4220059" cy="3279509"/>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          </a:t>
            </a:r>
            <a:r>
              <a:rPr lang="sk-SK" b="1" dirty="0" smtClean="0">
                <a:solidFill>
                  <a:schemeClr val="accent2">
                    <a:lumMod val="75000"/>
                  </a:schemeClr>
                </a:solidFill>
                <a:effectLst>
                  <a:outerShdw blurRad="38100" dist="38100" dir="2700000" algn="tl">
                    <a:srgbClr val="000000">
                      <a:alpha val="43137"/>
                    </a:srgbClr>
                  </a:outerShdw>
                </a:effectLst>
                <a:latin typeface="+mn-lt"/>
              </a:rPr>
              <a:t>LIPNICE</a:t>
            </a:r>
            <a:endParaRPr lang="sk-SK" b="1" dirty="0">
              <a:solidFill>
                <a:schemeClr val="accent2">
                  <a:lumMod val="75000"/>
                </a:schemeClr>
              </a:solidFill>
              <a:effectLst>
                <a:outerShdw blurRad="38100" dist="38100" dir="2700000" algn="tl">
                  <a:srgbClr val="000000">
                    <a:alpha val="43137"/>
                  </a:srgbClr>
                </a:outerShdw>
              </a:effectLst>
              <a:latin typeface="+mn-lt"/>
            </a:endParaRPr>
          </a:p>
        </p:txBody>
      </p:sp>
      <p:sp>
        <p:nvSpPr>
          <p:cNvPr id="3" name="Zástupný symbol textu 2"/>
          <p:cNvSpPr>
            <a:spLocks noGrp="1"/>
          </p:cNvSpPr>
          <p:nvPr>
            <p:ph type="body" idx="1"/>
          </p:nvPr>
        </p:nvSpPr>
        <p:spPr/>
        <p:txBody>
          <a:bodyPr/>
          <a:lstStyle/>
          <a:p>
            <a:endParaRPr lang="sk-SK" dirty="0"/>
          </a:p>
        </p:txBody>
      </p:sp>
      <p:sp>
        <p:nvSpPr>
          <p:cNvPr id="4" name="Zástupný symbol textu 3"/>
          <p:cNvSpPr>
            <a:spLocks noGrp="1"/>
          </p:cNvSpPr>
          <p:nvPr>
            <p:ph type="body" sz="half" idx="3"/>
          </p:nvPr>
        </p:nvSpPr>
        <p:spPr/>
        <p:txBody>
          <a:bodyPr/>
          <a:lstStyle/>
          <a:p>
            <a:endParaRPr lang="sk-SK"/>
          </a:p>
        </p:txBody>
      </p:sp>
      <p:pic>
        <p:nvPicPr>
          <p:cNvPr id="7" name="Zástupný symbol obsahu 6" descr="PA080005.JPG"/>
          <p:cNvPicPr>
            <a:picLocks noGrp="1" noChangeAspect="1"/>
          </p:cNvPicPr>
          <p:nvPr>
            <p:ph sz="quarter" idx="2"/>
          </p:nvPr>
        </p:nvPicPr>
        <p:blipFill>
          <a:blip r:embed="rId2" cstate="print"/>
          <a:stretch>
            <a:fillRect/>
          </a:stretch>
        </p:blipFill>
        <p:spPr>
          <a:xfrm>
            <a:off x="4643438" y="1500174"/>
            <a:ext cx="4040188" cy="3030141"/>
          </a:xfrm>
          <a:prstGeom prst="rect">
            <a:avLst/>
          </a:prstGeom>
          <a:ln>
            <a:noFill/>
          </a:ln>
          <a:effectLst>
            <a:softEdge rad="112500"/>
          </a:effectLst>
        </p:spPr>
      </p:pic>
      <p:pic>
        <p:nvPicPr>
          <p:cNvPr id="8" name="Zástupný symbol obsahu 7" descr="PA080011.JPG"/>
          <p:cNvPicPr>
            <a:picLocks noGrp="1" noChangeAspect="1"/>
          </p:cNvPicPr>
          <p:nvPr>
            <p:ph sz="quarter" idx="4"/>
          </p:nvPr>
        </p:nvPicPr>
        <p:blipFill>
          <a:blip r:embed="rId3" cstate="print"/>
          <a:stretch>
            <a:fillRect/>
          </a:stretch>
        </p:blipFill>
        <p:spPr>
          <a:xfrm>
            <a:off x="500034" y="3643314"/>
            <a:ext cx="4041775" cy="3031331"/>
          </a:xfrm>
          <a:prstGeom prst="rect">
            <a:avLst/>
          </a:prstGeom>
          <a:ln>
            <a:noFill/>
          </a:ln>
          <a:effectLst>
            <a:softEdge rad="112500"/>
          </a:effectLst>
        </p:spPr>
      </p:pic>
      <p:pic>
        <p:nvPicPr>
          <p:cNvPr id="9" name="Obrázok 8" descr="PA080017.JPG"/>
          <p:cNvPicPr>
            <a:picLocks noChangeAspect="1"/>
          </p:cNvPicPr>
          <p:nvPr/>
        </p:nvPicPr>
        <p:blipFill>
          <a:blip r:embed="rId4" cstate="print"/>
          <a:stretch>
            <a:fillRect/>
          </a:stretch>
        </p:blipFill>
        <p:spPr>
          <a:xfrm>
            <a:off x="5357818" y="4232677"/>
            <a:ext cx="3500430" cy="2625323"/>
          </a:xfrm>
          <a:prstGeom prst="rect">
            <a:avLst/>
          </a:prstGeom>
          <a:ln>
            <a:noFill/>
          </a:ln>
          <a:effectLst>
            <a:softEdge rad="112500"/>
          </a:effectLst>
        </p:spPr>
      </p:pic>
      <p:pic>
        <p:nvPicPr>
          <p:cNvPr id="10" name="Obrázok 9" descr="PA080018.JPG"/>
          <p:cNvPicPr>
            <a:picLocks noChangeAspect="1"/>
          </p:cNvPicPr>
          <p:nvPr/>
        </p:nvPicPr>
        <p:blipFill>
          <a:blip r:embed="rId5" cstate="print"/>
          <a:stretch>
            <a:fillRect/>
          </a:stretch>
        </p:blipFill>
        <p:spPr>
          <a:xfrm>
            <a:off x="285720" y="1357298"/>
            <a:ext cx="3945118" cy="2446728"/>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824" y="512064"/>
            <a:ext cx="7772400" cy="1059548"/>
          </a:xfrm>
        </p:spPr>
        <p:txBody>
          <a:bodyPr/>
          <a:lstStyle/>
          <a:p>
            <a:r>
              <a:rPr lang="sk-SK" dirty="0" smtClean="0"/>
              <a:t>  </a:t>
            </a:r>
            <a:r>
              <a:rPr lang="sk-SK" b="1" dirty="0" smtClean="0">
                <a:solidFill>
                  <a:schemeClr val="accent2">
                    <a:lumMod val="75000"/>
                  </a:schemeClr>
                </a:solidFill>
                <a:effectLst>
                  <a:outerShdw blurRad="38100" dist="38100" dir="2700000" algn="tl">
                    <a:srgbClr val="000000">
                      <a:alpha val="43137"/>
                    </a:srgbClr>
                  </a:outerShdw>
                </a:effectLst>
                <a:latin typeface="+mn-lt"/>
              </a:rPr>
              <a:t>SÚŤAŽ ZEMIAKOVÁ POCHÚŤKA   </a:t>
            </a:r>
            <a:r>
              <a:rPr lang="sk-SK" dirty="0" smtClean="0"/>
              <a:t>         </a:t>
            </a:r>
            <a:endParaRPr lang="sk-SK" dirty="0"/>
          </a:p>
        </p:txBody>
      </p:sp>
      <p:sp>
        <p:nvSpPr>
          <p:cNvPr id="3" name="Zástupný symbol textu 2"/>
          <p:cNvSpPr>
            <a:spLocks noGrp="1"/>
          </p:cNvSpPr>
          <p:nvPr>
            <p:ph type="body" idx="1"/>
          </p:nvPr>
        </p:nvSpPr>
        <p:spPr/>
        <p:txBody>
          <a:bodyPr/>
          <a:lstStyle/>
          <a:p>
            <a:endParaRPr lang="sk-SK"/>
          </a:p>
        </p:txBody>
      </p:sp>
      <p:sp>
        <p:nvSpPr>
          <p:cNvPr id="4" name="Zástupný symbol textu 3"/>
          <p:cNvSpPr>
            <a:spLocks noGrp="1"/>
          </p:cNvSpPr>
          <p:nvPr>
            <p:ph type="body" sz="half" idx="3"/>
          </p:nvPr>
        </p:nvSpPr>
        <p:spPr/>
        <p:txBody>
          <a:bodyPr/>
          <a:lstStyle/>
          <a:p>
            <a:endParaRPr lang="sk-SK"/>
          </a:p>
        </p:txBody>
      </p:sp>
      <p:pic>
        <p:nvPicPr>
          <p:cNvPr id="7" name="Zástupný symbol obsahu 6" descr="PA110060.JPG"/>
          <p:cNvPicPr>
            <a:picLocks noGrp="1" noChangeAspect="1"/>
          </p:cNvPicPr>
          <p:nvPr>
            <p:ph sz="quarter" idx="2"/>
          </p:nvPr>
        </p:nvPicPr>
        <p:blipFill>
          <a:blip r:embed="rId2" cstate="print"/>
          <a:stretch>
            <a:fillRect/>
          </a:stretch>
        </p:blipFill>
        <p:spPr>
          <a:xfrm>
            <a:off x="457200" y="1928802"/>
            <a:ext cx="7686700" cy="4500594"/>
          </a:xfrm>
        </p:spPr>
      </p:pic>
      <p:sp>
        <p:nvSpPr>
          <p:cNvPr id="6" name="Zástupný symbol obsahu 5"/>
          <p:cNvSpPr>
            <a:spLocks noGrp="1"/>
          </p:cNvSpPr>
          <p:nvPr>
            <p:ph sz="quarter" idx="4"/>
          </p:nvPr>
        </p:nvSpPr>
        <p:spPr/>
        <p:txBody>
          <a:bodyPr/>
          <a:lstStyle/>
          <a:p>
            <a:endParaRPr lang="sk-SK"/>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     </a:t>
            </a:r>
            <a:r>
              <a:rPr lang="sk-SK" b="1" dirty="0" smtClean="0">
                <a:solidFill>
                  <a:schemeClr val="accent2">
                    <a:lumMod val="75000"/>
                  </a:schemeClr>
                </a:solidFill>
                <a:effectLst>
                  <a:outerShdw blurRad="38100" dist="38100" dir="2700000" algn="tl">
                    <a:srgbClr val="000000">
                      <a:alpha val="43137"/>
                    </a:srgbClr>
                  </a:outerShdw>
                </a:effectLst>
                <a:latin typeface="+mn-lt"/>
              </a:rPr>
              <a:t>NÁŠ ČAS NA ODDYCH</a:t>
            </a:r>
            <a:endParaRPr lang="sk-SK" b="1" dirty="0">
              <a:solidFill>
                <a:schemeClr val="accent2">
                  <a:lumMod val="75000"/>
                </a:schemeClr>
              </a:solidFill>
              <a:effectLst>
                <a:outerShdw blurRad="38100" dist="38100" dir="2700000" algn="tl">
                  <a:srgbClr val="000000">
                    <a:alpha val="43137"/>
                  </a:srgbClr>
                </a:outerShdw>
              </a:effectLst>
              <a:latin typeface="+mn-lt"/>
            </a:endParaRPr>
          </a:p>
        </p:txBody>
      </p:sp>
      <p:sp>
        <p:nvSpPr>
          <p:cNvPr id="3" name="Zástupný symbol textu 2"/>
          <p:cNvSpPr>
            <a:spLocks noGrp="1"/>
          </p:cNvSpPr>
          <p:nvPr>
            <p:ph type="body" idx="1"/>
          </p:nvPr>
        </p:nvSpPr>
        <p:spPr/>
        <p:txBody>
          <a:bodyPr/>
          <a:lstStyle/>
          <a:p>
            <a:endParaRPr lang="sk-SK" dirty="0"/>
          </a:p>
        </p:txBody>
      </p:sp>
      <p:sp>
        <p:nvSpPr>
          <p:cNvPr id="4" name="Zástupný symbol textu 3"/>
          <p:cNvSpPr>
            <a:spLocks noGrp="1"/>
          </p:cNvSpPr>
          <p:nvPr>
            <p:ph type="body" sz="half" idx="3"/>
          </p:nvPr>
        </p:nvSpPr>
        <p:spPr/>
        <p:txBody>
          <a:bodyPr/>
          <a:lstStyle/>
          <a:p>
            <a:endParaRPr lang="sk-SK"/>
          </a:p>
        </p:txBody>
      </p:sp>
      <p:pic>
        <p:nvPicPr>
          <p:cNvPr id="7" name="Zástupný symbol obsahu 6" descr="PA120069.JPG"/>
          <p:cNvPicPr>
            <a:picLocks noGrp="1" noChangeAspect="1"/>
          </p:cNvPicPr>
          <p:nvPr>
            <p:ph sz="quarter" idx="2"/>
          </p:nvPr>
        </p:nvPicPr>
        <p:blipFill>
          <a:blip r:embed="rId2" cstate="print"/>
          <a:stretch>
            <a:fillRect/>
          </a:stretch>
        </p:blipFill>
        <p:spPr>
          <a:xfrm>
            <a:off x="3786182" y="4643446"/>
            <a:ext cx="2686040" cy="2014530"/>
          </a:xfrm>
          <a:prstGeom prst="rect">
            <a:avLst/>
          </a:prstGeom>
          <a:ln>
            <a:noFill/>
          </a:ln>
          <a:effectLst>
            <a:softEdge rad="112500"/>
          </a:effectLst>
        </p:spPr>
      </p:pic>
      <p:pic>
        <p:nvPicPr>
          <p:cNvPr id="8" name="Zástupný symbol obsahu 7" descr="PA090025.JPG"/>
          <p:cNvPicPr>
            <a:picLocks noGrp="1" noChangeAspect="1"/>
          </p:cNvPicPr>
          <p:nvPr>
            <p:ph sz="quarter" idx="4"/>
          </p:nvPr>
        </p:nvPicPr>
        <p:blipFill>
          <a:blip r:embed="rId3" cstate="print"/>
          <a:stretch>
            <a:fillRect/>
          </a:stretch>
        </p:blipFill>
        <p:spPr>
          <a:xfrm>
            <a:off x="6215074" y="4286256"/>
            <a:ext cx="2571767" cy="1668060"/>
          </a:xfrm>
          <a:prstGeom prst="rect">
            <a:avLst/>
          </a:prstGeom>
          <a:ln>
            <a:noFill/>
          </a:ln>
          <a:effectLst>
            <a:softEdge rad="112500"/>
          </a:effectLst>
        </p:spPr>
      </p:pic>
      <p:pic>
        <p:nvPicPr>
          <p:cNvPr id="9" name="Obrázok 8" descr="PA090023.JPG"/>
          <p:cNvPicPr>
            <a:picLocks noChangeAspect="1"/>
          </p:cNvPicPr>
          <p:nvPr/>
        </p:nvPicPr>
        <p:blipFill>
          <a:blip r:embed="rId4" cstate="print"/>
          <a:stretch>
            <a:fillRect/>
          </a:stretch>
        </p:blipFill>
        <p:spPr>
          <a:xfrm>
            <a:off x="6072198" y="2214554"/>
            <a:ext cx="2643174" cy="1982381"/>
          </a:xfrm>
          <a:prstGeom prst="rect">
            <a:avLst/>
          </a:prstGeom>
          <a:ln>
            <a:noFill/>
          </a:ln>
          <a:effectLst>
            <a:softEdge rad="112500"/>
          </a:effectLst>
        </p:spPr>
      </p:pic>
      <p:pic>
        <p:nvPicPr>
          <p:cNvPr id="11" name="Obrázok 10" descr="PA110062.JPG"/>
          <p:cNvPicPr>
            <a:picLocks noChangeAspect="1"/>
          </p:cNvPicPr>
          <p:nvPr/>
        </p:nvPicPr>
        <p:blipFill>
          <a:blip r:embed="rId5" cstate="print"/>
          <a:stretch>
            <a:fillRect/>
          </a:stretch>
        </p:blipFill>
        <p:spPr>
          <a:xfrm>
            <a:off x="2928926" y="2214554"/>
            <a:ext cx="3000364" cy="2250273"/>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sk-SK" sz="7200" dirty="0" err="1" smtClean="0">
                <a:solidFill>
                  <a:schemeClr val="accent2">
                    <a:lumMod val="75000"/>
                  </a:schemeClr>
                </a:solidFill>
                <a:effectLst>
                  <a:outerShdw blurRad="38100" dist="38100" dir="2700000" algn="tl">
                    <a:srgbClr val="000000">
                      <a:alpha val="43137"/>
                    </a:srgbClr>
                  </a:outerShdw>
                  <a:reflection blurRad="12700" stA="34000" endA="740" endPos="53000" dir="5400000" sy="-100000" algn="bl" rotWithShape="0"/>
                </a:effectLst>
                <a:latin typeface="+mn-lt"/>
              </a:rPr>
              <a:t>ĎaKUJEME</a:t>
            </a:r>
            <a:r>
              <a:rPr lang="sk-SK" sz="7200" dirty="0" smtClean="0">
                <a:solidFill>
                  <a:schemeClr val="accent2">
                    <a:lumMod val="75000"/>
                  </a:schemeClr>
                </a:solidFill>
                <a:effectLst>
                  <a:outerShdw blurRad="38100" dist="38100" dir="2700000" algn="tl">
                    <a:srgbClr val="000000">
                      <a:alpha val="43137"/>
                    </a:srgbClr>
                  </a:outerShdw>
                  <a:reflection blurRad="12700" stA="34000" endA="740" endPos="53000" dir="5400000" sy="-100000" algn="bl" rotWithShape="0"/>
                </a:effectLst>
                <a:latin typeface="+mn-lt"/>
              </a:rPr>
              <a:t> ZA </a:t>
            </a:r>
            <a:r>
              <a:rPr lang="sk-SK" sz="7200" dirty="0" err="1" smtClean="0">
                <a:solidFill>
                  <a:schemeClr val="accent2">
                    <a:lumMod val="75000"/>
                  </a:schemeClr>
                </a:solidFill>
                <a:effectLst>
                  <a:outerShdw blurRad="38100" dist="38100" dir="2700000" algn="tl">
                    <a:srgbClr val="000000">
                      <a:alpha val="43137"/>
                    </a:srgbClr>
                  </a:outerShdw>
                  <a:reflection blurRad="12700" stA="34000" endA="740" endPos="53000" dir="5400000" sy="-100000" algn="bl" rotWithShape="0"/>
                </a:effectLst>
                <a:latin typeface="+mn-lt"/>
              </a:rPr>
              <a:t>POZORNOSť</a:t>
            </a:r>
            <a:r>
              <a:rPr lang="sk-SK" sz="7200" dirty="0" smtClean="0">
                <a:solidFill>
                  <a:schemeClr val="accent2">
                    <a:lumMod val="75000"/>
                  </a:schemeClr>
                </a:solidFill>
                <a:effectLst>
                  <a:outerShdw blurRad="38100" dist="38100" dir="2700000" algn="tl">
                    <a:srgbClr val="000000">
                      <a:alpha val="43137"/>
                    </a:srgbClr>
                  </a:outerShdw>
                  <a:reflection blurRad="12700" stA="34000" endA="740" endPos="53000" dir="5400000" sy="-100000" algn="bl" rotWithShape="0"/>
                </a:effectLst>
                <a:latin typeface="+mn-lt"/>
              </a:rPr>
              <a:t> </a:t>
            </a:r>
            <a:r>
              <a:rPr lang="sk-SK" sz="7200" dirty="0" smtClean="0">
                <a:solidFill>
                  <a:schemeClr val="accent2">
                    <a:lumMod val="75000"/>
                  </a:schemeClr>
                </a:solidFill>
                <a:effectLst>
                  <a:outerShdw blurRad="38100" dist="38100" dir="2700000" algn="tl">
                    <a:srgbClr val="000000">
                      <a:alpha val="43137"/>
                    </a:srgbClr>
                  </a:outerShdw>
                  <a:reflection blurRad="12700" stA="34000" endA="740" endPos="53000" dir="5400000" sy="-100000" algn="bl" rotWithShape="0"/>
                </a:effectLst>
                <a:latin typeface="+mn-lt"/>
                <a:sym typeface="Wingdings" pitchFamily="2" charset="2"/>
              </a:rPr>
              <a:t></a:t>
            </a:r>
            <a:endParaRPr lang="sk-SK" sz="7200" dirty="0">
              <a:solidFill>
                <a:schemeClr val="accent2">
                  <a:lumMod val="75000"/>
                </a:schemeClr>
              </a:solidFill>
              <a:effectLst>
                <a:outerShdw blurRad="38100" dist="38100" dir="2700000" algn="tl">
                  <a:srgbClr val="000000">
                    <a:alpha val="43137"/>
                  </a:srgbClr>
                </a:outerShdw>
                <a:reflection blurRad="12700" stA="34000" endA="740" endPos="53000" dir="5400000" sy="-100000" algn="bl" rotWithShape="0"/>
              </a:effectLst>
              <a:latin typeface="+mn-lt"/>
            </a:endParaRPr>
          </a:p>
        </p:txBody>
      </p:sp>
      <p:sp>
        <p:nvSpPr>
          <p:cNvPr id="3" name="Podnadpis 2"/>
          <p:cNvSpPr>
            <a:spLocks noGrp="1"/>
          </p:cNvSpPr>
          <p:nvPr>
            <p:ph type="subTitle" idx="1"/>
          </p:nvPr>
        </p:nvSpPr>
        <p:spPr/>
        <p:txBody>
          <a:bodyPr>
            <a:noAutofit/>
          </a:bodyPr>
          <a:lstStyle/>
          <a:p>
            <a:r>
              <a:rPr lang="sk-SK" sz="7200" dirty="0" smtClean="0"/>
              <a:t>   </a:t>
            </a:r>
            <a:endParaRPr lang="sk-SK" sz="7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z="3600" b="1" dirty="0" smtClean="0">
                <a:solidFill>
                  <a:schemeClr val="accent2">
                    <a:lumMod val="75000"/>
                  </a:schemeClr>
                </a:solidFill>
                <a:effectLst>
                  <a:outerShdw blurRad="38100" dist="38100" dir="2700000" algn="tl">
                    <a:srgbClr val="000000">
                      <a:alpha val="43137"/>
                    </a:srgbClr>
                  </a:outerShdw>
                </a:effectLst>
                <a:latin typeface="+mn-lt"/>
              </a:rPr>
              <a:t>PRAXE  V MALOM MESTEČ KU HAVLIČKOV BROD SA ZÚČASTNILI:</a:t>
            </a:r>
            <a:endParaRPr lang="sk-SK" sz="3600" b="1" dirty="0">
              <a:solidFill>
                <a:schemeClr val="accent2">
                  <a:lumMod val="75000"/>
                </a:schemeClr>
              </a:solidFill>
              <a:effectLst>
                <a:outerShdw blurRad="38100" dist="38100" dir="2700000" algn="tl">
                  <a:srgbClr val="000000">
                    <a:alpha val="43137"/>
                  </a:srgbClr>
                </a:outerShdw>
              </a:effectLst>
              <a:latin typeface="+mn-lt"/>
            </a:endParaRPr>
          </a:p>
        </p:txBody>
      </p:sp>
      <p:sp>
        <p:nvSpPr>
          <p:cNvPr id="3" name="Zástupný symbol obsahu 2"/>
          <p:cNvSpPr>
            <a:spLocks noGrp="1"/>
          </p:cNvSpPr>
          <p:nvPr>
            <p:ph idx="1"/>
          </p:nvPr>
        </p:nvSpPr>
        <p:spPr>
          <a:xfrm>
            <a:off x="857224" y="2214554"/>
            <a:ext cx="3514724" cy="3357586"/>
          </a:xfrm>
          <a:scene3d>
            <a:camera prst="orthographicFront"/>
            <a:lightRig rig="threePt" dir="t"/>
          </a:scene3d>
          <a:sp3d>
            <a:bevelT w="152400" h="50800" prst="softRound"/>
          </a:sp3d>
        </p:spPr>
        <p:txBody>
          <a:bodyPr>
            <a:normAutofit/>
          </a:bodyPr>
          <a:lstStyle/>
          <a:p>
            <a:pPr marL="582930" indent="-514350">
              <a:buFont typeface="Arial" pitchFamily="34" charset="0"/>
              <a:buChar char="•"/>
            </a:pPr>
            <a:r>
              <a:rPr lang="sk-SK" sz="3200" dirty="0" smtClean="0">
                <a:solidFill>
                  <a:schemeClr val="accent2">
                    <a:lumMod val="20000"/>
                    <a:lumOff val="80000"/>
                  </a:schemeClr>
                </a:solidFill>
              </a:rPr>
              <a:t>Jana </a:t>
            </a:r>
            <a:r>
              <a:rPr lang="sk-SK" sz="3200" dirty="0" err="1" smtClean="0">
                <a:solidFill>
                  <a:schemeClr val="accent2">
                    <a:lumMod val="20000"/>
                    <a:lumOff val="80000"/>
                  </a:schemeClr>
                </a:solidFill>
              </a:rPr>
              <a:t>Stanislavová</a:t>
            </a:r>
            <a:endParaRPr lang="sk-SK" sz="3200" dirty="0" smtClean="0">
              <a:solidFill>
                <a:schemeClr val="accent2">
                  <a:lumMod val="20000"/>
                  <a:lumOff val="80000"/>
                </a:schemeClr>
              </a:solidFill>
            </a:endParaRPr>
          </a:p>
          <a:p>
            <a:pPr marL="582930" indent="-514350">
              <a:buFont typeface="Arial" pitchFamily="34" charset="0"/>
              <a:buChar char="•"/>
            </a:pPr>
            <a:r>
              <a:rPr lang="sk-SK" sz="3200" dirty="0" err="1" smtClean="0">
                <a:solidFill>
                  <a:schemeClr val="accent2">
                    <a:lumMod val="20000"/>
                    <a:lumOff val="80000"/>
                  </a:schemeClr>
                </a:solidFill>
              </a:rPr>
              <a:t>Klaudio</a:t>
            </a:r>
            <a:r>
              <a:rPr lang="sk-SK" sz="3200" dirty="0" smtClean="0">
                <a:solidFill>
                  <a:schemeClr val="accent2">
                    <a:lumMod val="20000"/>
                    <a:lumOff val="80000"/>
                  </a:schemeClr>
                </a:solidFill>
              </a:rPr>
              <a:t> </a:t>
            </a:r>
            <a:r>
              <a:rPr lang="sk-SK" sz="3200" dirty="0" err="1" smtClean="0">
                <a:solidFill>
                  <a:schemeClr val="accent2">
                    <a:lumMod val="20000"/>
                    <a:lumOff val="80000"/>
                  </a:schemeClr>
                </a:solidFill>
              </a:rPr>
              <a:t>Gilak</a:t>
            </a:r>
            <a:endParaRPr lang="sk-SK" sz="3200" dirty="0" smtClean="0">
              <a:solidFill>
                <a:schemeClr val="accent2">
                  <a:lumMod val="20000"/>
                  <a:lumOff val="80000"/>
                </a:schemeClr>
              </a:solidFill>
            </a:endParaRPr>
          </a:p>
          <a:p>
            <a:pPr marL="582930" indent="-514350">
              <a:buFont typeface="Arial" pitchFamily="34" charset="0"/>
              <a:buChar char="•"/>
            </a:pPr>
            <a:r>
              <a:rPr lang="sk-SK" sz="3200" dirty="0" smtClean="0">
                <a:solidFill>
                  <a:schemeClr val="accent2">
                    <a:lumMod val="20000"/>
                    <a:lumOff val="80000"/>
                  </a:schemeClr>
                </a:solidFill>
              </a:rPr>
              <a:t>Ema Šoltésová   </a:t>
            </a:r>
            <a:endParaRPr lang="sk-SK" sz="3200" dirty="0">
              <a:solidFill>
                <a:schemeClr val="accent2">
                  <a:lumMod val="20000"/>
                  <a:lumOff val="80000"/>
                </a:schemeClr>
              </a:solidFill>
            </a:endParaRPr>
          </a:p>
        </p:txBody>
      </p:sp>
      <p:pic>
        <p:nvPicPr>
          <p:cNvPr id="7" name="Obrázok 6" descr="uctovnictvo18r_prax.gif"/>
          <p:cNvPicPr>
            <a:picLocks noChangeAspect="1"/>
          </p:cNvPicPr>
          <p:nvPr/>
        </p:nvPicPr>
        <p:blipFill>
          <a:blip r:embed="rId2">
            <a:clrChange>
              <a:clrFrom>
                <a:srgbClr val="666666"/>
              </a:clrFrom>
              <a:clrTo>
                <a:srgbClr val="666666">
                  <a:alpha val="0"/>
                </a:srgbClr>
              </a:clrTo>
            </a:clrChange>
            <a:duotone>
              <a:prstClr val="black"/>
              <a:schemeClr val="tx1">
                <a:tint val="45000"/>
                <a:satMod val="400000"/>
              </a:schemeClr>
            </a:duotone>
          </a:blip>
          <a:stretch>
            <a:fillRect/>
          </a:stretch>
        </p:blipFill>
        <p:spPr>
          <a:xfrm>
            <a:off x="4929190" y="2357430"/>
            <a:ext cx="3429024" cy="3286148"/>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effectLst>
            <a:innerShdw blurRad="63500" dist="50800" dir="2700000">
              <a:prstClr val="black">
                <a:alpha val="50000"/>
              </a:prstClr>
            </a:innerShdw>
          </a:effectLst>
        </p:spPr>
        <p:txBody>
          <a:bodyPr/>
          <a:lstStyle/>
          <a:p>
            <a:r>
              <a:rPr lang="sk-SK" b="1" dirty="0" smtClean="0">
                <a:solidFill>
                  <a:schemeClr val="accent2">
                    <a:lumMod val="75000"/>
                  </a:schemeClr>
                </a:solidFill>
                <a:effectLst>
                  <a:outerShdw blurRad="38100" dist="38100" dir="2700000" algn="tl">
                    <a:srgbClr val="000000">
                      <a:alpha val="43137"/>
                    </a:srgbClr>
                  </a:outerShdw>
                </a:effectLst>
                <a:latin typeface="+mn-lt"/>
              </a:rPr>
              <a:t>		HAVLIČKOV BROD</a:t>
            </a:r>
            <a:endParaRPr lang="sk-SK" b="1" dirty="0">
              <a:solidFill>
                <a:schemeClr val="accent2">
                  <a:lumMod val="75000"/>
                </a:schemeClr>
              </a:solidFill>
              <a:effectLst>
                <a:outerShdw blurRad="38100" dist="38100" dir="2700000" algn="tl">
                  <a:srgbClr val="000000">
                    <a:alpha val="43137"/>
                  </a:srgbClr>
                </a:outerShdw>
              </a:effectLst>
              <a:latin typeface="+mn-lt"/>
            </a:endParaRPr>
          </a:p>
        </p:txBody>
      </p:sp>
      <p:sp>
        <p:nvSpPr>
          <p:cNvPr id="3" name="Zástupný symbol obsahu 2"/>
          <p:cNvSpPr>
            <a:spLocks noGrp="1"/>
          </p:cNvSpPr>
          <p:nvPr>
            <p:ph idx="1"/>
          </p:nvPr>
        </p:nvSpPr>
        <p:spPr>
          <a:xfrm>
            <a:off x="914400" y="1783560"/>
            <a:ext cx="3228972" cy="4572000"/>
          </a:xfrm>
        </p:spPr>
        <p:txBody>
          <a:bodyPr>
            <a:normAutofit lnSpcReduction="10000"/>
          </a:bodyPr>
          <a:lstStyle/>
          <a:p>
            <a:r>
              <a:rPr lang="sk-SK" sz="2800" dirty="0" smtClean="0">
                <a:solidFill>
                  <a:schemeClr val="accent2">
                    <a:lumMod val="20000"/>
                    <a:lumOff val="80000"/>
                  </a:schemeClr>
                </a:solidFill>
              </a:rPr>
              <a:t>V rámci programu </a:t>
            </a:r>
            <a:r>
              <a:rPr lang="sk-SK" sz="2800" dirty="0" err="1" smtClean="0">
                <a:solidFill>
                  <a:schemeClr val="accent2">
                    <a:lumMod val="20000"/>
                    <a:lumOff val="80000"/>
                  </a:schemeClr>
                </a:solidFill>
              </a:rPr>
              <a:t>Leonardo</a:t>
            </a:r>
            <a:r>
              <a:rPr lang="sk-SK" sz="2800" dirty="0" smtClean="0">
                <a:solidFill>
                  <a:schemeClr val="accent2">
                    <a:lumMod val="20000"/>
                    <a:lumOff val="80000"/>
                  </a:schemeClr>
                </a:solidFill>
              </a:rPr>
              <a:t> </a:t>
            </a:r>
            <a:r>
              <a:rPr lang="sk-SK" sz="2800" dirty="0" err="1" smtClean="0">
                <a:solidFill>
                  <a:schemeClr val="accent2">
                    <a:lumMod val="20000"/>
                    <a:lumOff val="80000"/>
                  </a:schemeClr>
                </a:solidFill>
              </a:rPr>
              <a:t>da</a:t>
            </a:r>
            <a:r>
              <a:rPr lang="sk-SK" sz="2800" dirty="0" smtClean="0">
                <a:solidFill>
                  <a:schemeClr val="accent2">
                    <a:lumMod val="20000"/>
                    <a:lumOff val="80000"/>
                  </a:schemeClr>
                </a:solidFill>
              </a:rPr>
              <a:t> </a:t>
            </a:r>
            <a:r>
              <a:rPr lang="sk-SK" sz="2800" dirty="0" err="1" smtClean="0">
                <a:solidFill>
                  <a:schemeClr val="accent2">
                    <a:lumMod val="20000"/>
                    <a:lumOff val="80000"/>
                  </a:schemeClr>
                </a:solidFill>
              </a:rPr>
              <a:t>Vinci</a:t>
            </a:r>
            <a:r>
              <a:rPr lang="sk-SK" sz="2800" dirty="0" smtClean="0">
                <a:solidFill>
                  <a:schemeClr val="accent2">
                    <a:lumMod val="20000"/>
                    <a:lumOff val="80000"/>
                  </a:schemeClr>
                </a:solidFill>
              </a:rPr>
              <a:t> sa opäť zúčastnili žiaci našej školy s sprevádzajúcou osobou výmenného pobytu  v termíne od 7. apríla do 20. apríla 2013.</a:t>
            </a:r>
          </a:p>
          <a:p>
            <a:endParaRPr lang="sk-SK" dirty="0"/>
          </a:p>
        </p:txBody>
      </p:sp>
      <p:pic>
        <p:nvPicPr>
          <p:cNvPr id="5" name="Obrázok 4" descr="anot_40_havlíčkův brod 3.jpg"/>
          <p:cNvPicPr>
            <a:picLocks noChangeAspect="1"/>
          </p:cNvPicPr>
          <p:nvPr/>
        </p:nvPicPr>
        <p:blipFill>
          <a:blip r:embed="rId2"/>
          <a:stretch>
            <a:fillRect/>
          </a:stretch>
        </p:blipFill>
        <p:spPr>
          <a:xfrm>
            <a:off x="5857884" y="1214422"/>
            <a:ext cx="2967054" cy="3143272"/>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Obrázok 5" descr="znak_havl_brod.jpg"/>
          <p:cNvPicPr>
            <a:picLocks noChangeAspect="1"/>
          </p:cNvPicPr>
          <p:nvPr/>
        </p:nvPicPr>
        <p:blipFill>
          <a:blip r:embed="rId3"/>
          <a:stretch>
            <a:fillRect/>
          </a:stretch>
        </p:blipFill>
        <p:spPr>
          <a:xfrm>
            <a:off x="785786" y="285728"/>
            <a:ext cx="1143008" cy="1377118"/>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Obrázok 3" descr="PA070004.JPG"/>
          <p:cNvPicPr>
            <a:picLocks noChangeAspect="1"/>
          </p:cNvPicPr>
          <p:nvPr/>
        </p:nvPicPr>
        <p:blipFill>
          <a:blip r:embed="rId4" cstate="print"/>
          <a:stretch>
            <a:fillRect/>
          </a:stretch>
        </p:blipFill>
        <p:spPr>
          <a:xfrm>
            <a:off x="4429124" y="4143380"/>
            <a:ext cx="4000528" cy="2571744"/>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214282" y="357166"/>
            <a:ext cx="6643734" cy="4154984"/>
          </a:xfrm>
          <a:prstGeom prst="rect">
            <a:avLst/>
          </a:prstGeom>
        </p:spPr>
        <p:txBody>
          <a:bodyPr wrap="square">
            <a:spAutoFit/>
          </a:bodyPr>
          <a:lstStyle/>
          <a:p>
            <a:r>
              <a:rPr lang="sk-SK" sz="2400" dirty="0" smtClean="0">
                <a:solidFill>
                  <a:schemeClr val="accent2">
                    <a:lumMod val="20000"/>
                    <a:lumOff val="80000"/>
                  </a:schemeClr>
                </a:solidFill>
              </a:rPr>
              <a:t>Jana </a:t>
            </a:r>
            <a:r>
              <a:rPr lang="sk-SK" sz="2400" dirty="0" err="1" smtClean="0">
                <a:solidFill>
                  <a:schemeClr val="accent2">
                    <a:lumMod val="20000"/>
                    <a:lumOff val="80000"/>
                  </a:schemeClr>
                </a:solidFill>
              </a:rPr>
              <a:t>Stanislavová</a:t>
            </a:r>
            <a:r>
              <a:rPr lang="sk-SK" sz="2400" dirty="0" smtClean="0">
                <a:solidFill>
                  <a:schemeClr val="accent2">
                    <a:lumMod val="20000"/>
                    <a:lumOff val="80000"/>
                  </a:schemeClr>
                </a:solidFill>
              </a:rPr>
              <a:t> 3.B, </a:t>
            </a:r>
            <a:r>
              <a:rPr lang="sk-SK" sz="2400" dirty="0" err="1" smtClean="0">
                <a:solidFill>
                  <a:schemeClr val="accent2">
                    <a:lumMod val="20000"/>
                    <a:lumOff val="80000"/>
                  </a:schemeClr>
                </a:solidFill>
              </a:rPr>
              <a:t>Klaudio</a:t>
            </a:r>
            <a:r>
              <a:rPr lang="sk-SK" sz="2400" dirty="0" smtClean="0">
                <a:solidFill>
                  <a:schemeClr val="accent2">
                    <a:lumMod val="20000"/>
                    <a:lumOff val="80000"/>
                  </a:schemeClr>
                </a:solidFill>
              </a:rPr>
              <a:t> </a:t>
            </a:r>
            <a:r>
              <a:rPr lang="sk-SK" sz="2400" dirty="0" err="1" smtClean="0">
                <a:solidFill>
                  <a:schemeClr val="accent2">
                    <a:lumMod val="20000"/>
                    <a:lumOff val="80000"/>
                  </a:schemeClr>
                </a:solidFill>
              </a:rPr>
              <a:t>Gilak</a:t>
            </a:r>
            <a:r>
              <a:rPr lang="sk-SK" sz="2400" dirty="0" smtClean="0">
                <a:solidFill>
                  <a:schemeClr val="accent2">
                    <a:lumMod val="20000"/>
                    <a:lumOff val="80000"/>
                  </a:schemeClr>
                </a:solidFill>
              </a:rPr>
              <a:t> 3.C, Ema Šoltésová 3.A absolvovali odbornú stáž v meste </a:t>
            </a:r>
            <a:r>
              <a:rPr lang="sk-SK" sz="2400" dirty="0" err="1" smtClean="0">
                <a:solidFill>
                  <a:schemeClr val="accent2">
                    <a:lumMod val="20000"/>
                    <a:lumOff val="80000"/>
                  </a:schemeClr>
                </a:solidFill>
              </a:rPr>
              <a:t>Havličkov</a:t>
            </a:r>
            <a:r>
              <a:rPr lang="sk-SK" sz="2400" dirty="0" smtClean="0">
                <a:solidFill>
                  <a:schemeClr val="accent2">
                    <a:lumMod val="20000"/>
                    <a:lumOff val="80000"/>
                  </a:schemeClr>
                </a:solidFill>
              </a:rPr>
              <a:t> Brod– Česko. Praxovali vo firmách – Tlačiareň </a:t>
            </a:r>
            <a:r>
              <a:rPr lang="sk-SK" sz="2400" dirty="0" err="1" smtClean="0">
                <a:solidFill>
                  <a:schemeClr val="accent2">
                    <a:lumMod val="20000"/>
                    <a:lumOff val="80000"/>
                  </a:schemeClr>
                </a:solidFill>
              </a:rPr>
              <a:t>Havličkov</a:t>
            </a:r>
            <a:r>
              <a:rPr lang="sk-SK" sz="2400" dirty="0" smtClean="0">
                <a:solidFill>
                  <a:schemeClr val="accent2">
                    <a:lumMod val="20000"/>
                    <a:lumOff val="80000"/>
                  </a:schemeClr>
                </a:solidFill>
              </a:rPr>
              <a:t> Brod, a. s., Mestský úrad </a:t>
            </a:r>
            <a:r>
              <a:rPr lang="sk-SK" sz="2400" dirty="0" err="1" smtClean="0">
                <a:solidFill>
                  <a:schemeClr val="accent2">
                    <a:lumMod val="20000"/>
                    <a:lumOff val="80000"/>
                  </a:schemeClr>
                </a:solidFill>
              </a:rPr>
              <a:t>Havličkov</a:t>
            </a:r>
            <a:r>
              <a:rPr lang="sk-SK" sz="2400" dirty="0" smtClean="0">
                <a:solidFill>
                  <a:schemeClr val="accent2">
                    <a:lumMod val="20000"/>
                    <a:lumOff val="80000"/>
                  </a:schemeClr>
                </a:solidFill>
              </a:rPr>
              <a:t> Brod a Republikové centrum vzdelávania </a:t>
            </a:r>
            <a:r>
              <a:rPr lang="sk-SK" sz="2400" dirty="0" err="1" smtClean="0">
                <a:solidFill>
                  <a:schemeClr val="accent2">
                    <a:lumMod val="20000"/>
                    <a:lumOff val="80000"/>
                  </a:schemeClr>
                </a:solidFill>
              </a:rPr>
              <a:t>Havličkov</a:t>
            </a:r>
            <a:r>
              <a:rPr lang="sk-SK" sz="2400" dirty="0" smtClean="0">
                <a:solidFill>
                  <a:schemeClr val="accent2">
                    <a:lumMod val="20000"/>
                    <a:lumOff val="80000"/>
                  </a:schemeClr>
                </a:solidFill>
              </a:rPr>
              <a:t> Brod, kde sme sa zoznámili s agendou v administratíve, získali skúsenosti s triedením písomností a bankových výpisov, vyskúšali si tiež účtovanie faktúr poznávali účtovanie v iných programoch ako sa účtuje u nás a hlavne sme si vyskúšali ako to chodí v takýchto firmách.</a:t>
            </a:r>
            <a:endParaRPr lang="sk-SK" sz="2400" dirty="0">
              <a:solidFill>
                <a:schemeClr val="accent2">
                  <a:lumMod val="20000"/>
                  <a:lumOff val="80000"/>
                </a:schemeClr>
              </a:solidFill>
            </a:endParaRPr>
          </a:p>
        </p:txBody>
      </p:sp>
      <p:pic>
        <p:nvPicPr>
          <p:cNvPr id="4" name="Obrázok 3" descr="calc.jpg"/>
          <p:cNvPicPr>
            <a:picLocks noChangeAspect="1"/>
          </p:cNvPicPr>
          <p:nvPr/>
        </p:nvPicPr>
        <p:blipFill>
          <a:blip r:embed="rId2"/>
          <a:stretch>
            <a:fillRect/>
          </a:stretch>
        </p:blipFill>
        <p:spPr>
          <a:xfrm>
            <a:off x="6500826" y="2714620"/>
            <a:ext cx="2500330" cy="3429022"/>
          </a:xfrm>
          <a:prstGeom prst="rect">
            <a:avLst/>
          </a:prstGeom>
          <a:ln>
            <a:noFill/>
          </a:ln>
          <a:effectLst>
            <a:softEdge rad="112500"/>
          </a:effectLst>
        </p:spPr>
      </p:pic>
      <p:pic>
        <p:nvPicPr>
          <p:cNvPr id="5" name="Obrázok 4" descr="durr_career_header_10_710px.jpg"/>
          <p:cNvPicPr>
            <a:picLocks noChangeAspect="1"/>
          </p:cNvPicPr>
          <p:nvPr/>
        </p:nvPicPr>
        <p:blipFill>
          <a:blip r:embed="rId3"/>
          <a:stretch>
            <a:fillRect/>
          </a:stretch>
        </p:blipFill>
        <p:spPr>
          <a:xfrm>
            <a:off x="3571868" y="4881562"/>
            <a:ext cx="3294054" cy="1976438"/>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solidFill>
                  <a:schemeClr val="accent2">
                    <a:lumMod val="75000"/>
                  </a:schemeClr>
                </a:solidFill>
                <a:effectLst>
                  <a:outerShdw blurRad="38100" dist="38100" dir="2700000" algn="tl">
                    <a:srgbClr val="000000">
                      <a:alpha val="43137"/>
                    </a:srgbClr>
                  </a:outerShdw>
                </a:effectLst>
                <a:latin typeface="+mn-lt"/>
              </a:rPr>
              <a:t> Jana Stanislavova </a:t>
            </a:r>
            <a:r>
              <a:rPr lang="sk-SK" b="1" dirty="0" smtClean="0">
                <a:solidFill>
                  <a:schemeClr val="accent2">
                    <a:lumMod val="75000"/>
                  </a:schemeClr>
                </a:solidFill>
                <a:effectLst>
                  <a:outerShdw blurRad="38100" dist="38100" dir="2700000" algn="tl">
                    <a:srgbClr val="000000">
                      <a:alpha val="43137"/>
                    </a:srgbClr>
                  </a:outerShdw>
                </a:effectLst>
              </a:rPr>
              <a:t>3</a:t>
            </a:r>
            <a:r>
              <a:rPr lang="sk-SK" b="1" dirty="0" smtClean="0">
                <a:solidFill>
                  <a:schemeClr val="accent2">
                    <a:lumMod val="75000"/>
                  </a:schemeClr>
                </a:solidFill>
                <a:effectLst>
                  <a:outerShdw blurRad="38100" dist="38100" dir="2700000" algn="tl">
                    <a:srgbClr val="000000">
                      <a:alpha val="43137"/>
                    </a:srgbClr>
                  </a:outerShdw>
                </a:effectLst>
                <a:latin typeface="+mn-lt"/>
              </a:rPr>
              <a:t>.B </a:t>
            </a:r>
            <a:endParaRPr lang="sk-SK" b="1" dirty="0">
              <a:solidFill>
                <a:schemeClr val="accent2">
                  <a:lumMod val="75000"/>
                </a:schemeClr>
              </a:solidFill>
              <a:effectLst>
                <a:outerShdw blurRad="38100" dist="38100" dir="2700000" algn="tl">
                  <a:srgbClr val="000000">
                    <a:alpha val="43137"/>
                  </a:srgbClr>
                </a:outerShdw>
              </a:effectLst>
              <a:latin typeface="+mn-lt"/>
            </a:endParaRPr>
          </a:p>
        </p:txBody>
      </p:sp>
      <p:pic>
        <p:nvPicPr>
          <p:cNvPr id="8" name="Zástupný symbol obsahu 7" descr="prevziať.jpg"/>
          <p:cNvPicPr>
            <a:picLocks noGrp="1" noChangeAspect="1"/>
          </p:cNvPicPr>
          <p:nvPr>
            <p:ph idx="1"/>
          </p:nvPr>
        </p:nvPicPr>
        <p:blipFill>
          <a:blip r:embed="rId2"/>
          <a:stretch>
            <a:fillRect/>
          </a:stretch>
        </p:blipFill>
        <p:spPr>
          <a:xfrm>
            <a:off x="1214414" y="2071678"/>
            <a:ext cx="7215238" cy="3714776"/>
          </a:xfrm>
          <a:ln>
            <a:solidFill>
              <a:schemeClr val="accent2">
                <a:lumMod val="75000"/>
              </a:schemeClr>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err="1" smtClean="0">
                <a:solidFill>
                  <a:schemeClr val="accent2">
                    <a:lumMod val="75000"/>
                  </a:schemeClr>
                </a:solidFill>
                <a:effectLst>
                  <a:outerShdw blurRad="38100" dist="38100" dir="2700000" algn="tl">
                    <a:srgbClr val="000000">
                      <a:alpha val="43137"/>
                    </a:srgbClr>
                  </a:outerShdw>
                </a:effectLst>
                <a:latin typeface="+mn-lt"/>
              </a:rPr>
              <a:t>Klaudio</a:t>
            </a:r>
            <a:r>
              <a:rPr lang="sk-SK" b="1" dirty="0" smtClean="0">
                <a:solidFill>
                  <a:schemeClr val="accent2">
                    <a:lumMod val="75000"/>
                  </a:schemeClr>
                </a:solidFill>
                <a:effectLst>
                  <a:outerShdw blurRad="38100" dist="38100" dir="2700000" algn="tl">
                    <a:srgbClr val="000000">
                      <a:alpha val="43137"/>
                    </a:srgbClr>
                  </a:outerShdw>
                </a:effectLst>
                <a:latin typeface="+mn-lt"/>
              </a:rPr>
              <a:t> </a:t>
            </a:r>
            <a:r>
              <a:rPr lang="sk-SK" b="1" dirty="0" err="1" smtClean="0">
                <a:solidFill>
                  <a:schemeClr val="accent2">
                    <a:lumMod val="75000"/>
                  </a:schemeClr>
                </a:solidFill>
                <a:effectLst>
                  <a:outerShdw blurRad="38100" dist="38100" dir="2700000" algn="tl">
                    <a:srgbClr val="000000">
                      <a:alpha val="43137"/>
                    </a:srgbClr>
                  </a:outerShdw>
                </a:effectLst>
                <a:latin typeface="+mn-lt"/>
              </a:rPr>
              <a:t>Gilak</a:t>
            </a:r>
            <a:r>
              <a:rPr lang="sk-SK" b="1" dirty="0" smtClean="0">
                <a:solidFill>
                  <a:schemeClr val="accent2">
                    <a:lumMod val="75000"/>
                  </a:schemeClr>
                </a:solidFill>
                <a:effectLst>
                  <a:outerShdw blurRad="38100" dist="38100" dir="2700000" algn="tl">
                    <a:srgbClr val="000000">
                      <a:alpha val="43137"/>
                    </a:srgbClr>
                  </a:outerShdw>
                </a:effectLst>
                <a:latin typeface="+mn-lt"/>
              </a:rPr>
              <a:t>  </a:t>
            </a:r>
            <a:r>
              <a:rPr lang="sk-SK" b="1" dirty="0" smtClean="0">
                <a:solidFill>
                  <a:schemeClr val="accent2">
                    <a:lumMod val="75000"/>
                  </a:schemeClr>
                </a:solidFill>
                <a:effectLst>
                  <a:outerShdw blurRad="38100" dist="38100" dir="2700000" algn="tl">
                    <a:srgbClr val="000000">
                      <a:alpha val="43137"/>
                    </a:srgbClr>
                  </a:outerShdw>
                </a:effectLst>
              </a:rPr>
              <a:t>3</a:t>
            </a:r>
            <a:r>
              <a:rPr lang="sk-SK" b="1" dirty="0" smtClean="0">
                <a:solidFill>
                  <a:schemeClr val="accent2">
                    <a:lumMod val="75000"/>
                  </a:schemeClr>
                </a:solidFill>
                <a:effectLst>
                  <a:outerShdw blurRad="38100" dist="38100" dir="2700000" algn="tl">
                    <a:srgbClr val="000000">
                      <a:alpha val="43137"/>
                    </a:srgbClr>
                  </a:outerShdw>
                </a:effectLst>
                <a:latin typeface="+mn-lt"/>
              </a:rPr>
              <a:t>.C</a:t>
            </a:r>
            <a:endParaRPr lang="sk-SK" b="1" dirty="0">
              <a:solidFill>
                <a:schemeClr val="accent2">
                  <a:lumMod val="75000"/>
                </a:schemeClr>
              </a:solidFill>
              <a:effectLst>
                <a:outerShdw blurRad="38100" dist="38100" dir="2700000" algn="tl">
                  <a:srgbClr val="000000">
                    <a:alpha val="43137"/>
                  </a:srgbClr>
                </a:outerShdw>
              </a:effectLst>
              <a:latin typeface="+mn-lt"/>
            </a:endParaRPr>
          </a:p>
        </p:txBody>
      </p:sp>
      <p:pic>
        <p:nvPicPr>
          <p:cNvPr id="4" name="Zástupný symbol obsahu 3" descr="tisk_havl_brod_ST_1-2_2013_1.jpg"/>
          <p:cNvPicPr>
            <a:picLocks noGrp="1" noChangeAspect="1"/>
          </p:cNvPicPr>
          <p:nvPr>
            <p:ph idx="1"/>
          </p:nvPr>
        </p:nvPicPr>
        <p:blipFill>
          <a:blip r:embed="rId2"/>
          <a:stretch>
            <a:fillRect/>
          </a:stretch>
        </p:blipFill>
        <p:spPr>
          <a:xfrm>
            <a:off x="857224" y="1500174"/>
            <a:ext cx="6215106" cy="3922723"/>
          </a:xfrm>
          <a:prstGeom prst="rect">
            <a:avLst/>
          </a:prstGeom>
          <a:ln>
            <a:noFill/>
          </a:ln>
          <a:effectLst>
            <a:softEdge rad="112500"/>
          </a:effectLst>
        </p:spPr>
      </p:pic>
      <p:pic>
        <p:nvPicPr>
          <p:cNvPr id="5" name="Obrázok 4" descr="TZ_THB_TISKOVY_STROJ_FOTO_cd5lx.jpg"/>
          <p:cNvPicPr>
            <a:picLocks noChangeAspect="1"/>
          </p:cNvPicPr>
          <p:nvPr/>
        </p:nvPicPr>
        <p:blipFill>
          <a:blip r:embed="rId3" cstate="print"/>
          <a:stretch>
            <a:fillRect/>
          </a:stretch>
        </p:blipFill>
        <p:spPr>
          <a:xfrm>
            <a:off x="4572000" y="4520754"/>
            <a:ext cx="4314068" cy="2337246"/>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solidFill>
                  <a:schemeClr val="accent2">
                    <a:lumMod val="75000"/>
                  </a:schemeClr>
                </a:solidFill>
                <a:effectLst>
                  <a:outerShdw blurRad="38100" dist="38100" dir="2700000" algn="tl">
                    <a:srgbClr val="000000">
                      <a:alpha val="43137"/>
                    </a:srgbClr>
                  </a:outerShdw>
                </a:effectLst>
                <a:latin typeface="+mn-lt"/>
              </a:rPr>
              <a:t>Ema Šoltésová </a:t>
            </a:r>
            <a:r>
              <a:rPr lang="sk-SK" b="1" dirty="0" smtClean="0">
                <a:solidFill>
                  <a:schemeClr val="accent2">
                    <a:lumMod val="75000"/>
                  </a:schemeClr>
                </a:solidFill>
                <a:effectLst>
                  <a:outerShdw blurRad="38100" dist="38100" dir="2700000" algn="tl">
                    <a:srgbClr val="000000">
                      <a:alpha val="43137"/>
                    </a:srgbClr>
                  </a:outerShdw>
                </a:effectLst>
              </a:rPr>
              <a:t>3</a:t>
            </a:r>
            <a:r>
              <a:rPr lang="sk-SK" b="1" dirty="0" smtClean="0">
                <a:solidFill>
                  <a:schemeClr val="accent2">
                    <a:lumMod val="75000"/>
                  </a:schemeClr>
                </a:solidFill>
                <a:effectLst>
                  <a:outerShdw blurRad="38100" dist="38100" dir="2700000" algn="tl">
                    <a:srgbClr val="000000">
                      <a:alpha val="43137"/>
                    </a:srgbClr>
                  </a:outerShdw>
                </a:effectLst>
                <a:latin typeface="+mn-lt"/>
              </a:rPr>
              <a:t>.A</a:t>
            </a:r>
            <a:endParaRPr lang="sk-SK" b="1" dirty="0">
              <a:solidFill>
                <a:schemeClr val="accent2">
                  <a:lumMod val="75000"/>
                </a:schemeClr>
              </a:solidFill>
              <a:effectLst>
                <a:outerShdw blurRad="38100" dist="38100" dir="2700000" algn="tl">
                  <a:srgbClr val="000000">
                    <a:alpha val="43137"/>
                  </a:srgbClr>
                </a:outerShdw>
              </a:effectLst>
              <a:latin typeface="+mn-lt"/>
            </a:endParaRPr>
          </a:p>
        </p:txBody>
      </p:sp>
      <p:pic>
        <p:nvPicPr>
          <p:cNvPr id="7" name="Zástupný symbol obsahu 6" descr="radnice.jpg"/>
          <p:cNvPicPr>
            <a:picLocks noGrp="1" noChangeAspect="1"/>
          </p:cNvPicPr>
          <p:nvPr>
            <p:ph idx="1"/>
          </p:nvPr>
        </p:nvPicPr>
        <p:blipFill>
          <a:blip r:embed="rId2"/>
          <a:stretch>
            <a:fillRect/>
          </a:stretch>
        </p:blipFill>
        <p:spPr>
          <a:xfrm>
            <a:off x="5715008" y="642918"/>
            <a:ext cx="2928958" cy="1785950"/>
          </a:xfrm>
          <a:prstGeom prst="rect">
            <a:avLst/>
          </a:prstGeom>
          <a:ln>
            <a:noFill/>
          </a:ln>
          <a:effectLst>
            <a:softEdge rad="112500"/>
          </a:effectLst>
        </p:spPr>
      </p:pic>
      <p:pic>
        <p:nvPicPr>
          <p:cNvPr id="9" name="Picture 3"/>
          <p:cNvPicPr>
            <a:picLocks noChangeAspect="1" noChangeArrowheads="1"/>
          </p:cNvPicPr>
          <p:nvPr/>
        </p:nvPicPr>
        <p:blipFill>
          <a:blip r:embed="rId3" cstate="print"/>
          <a:srcRect l="45997" t="56109" r="30602" b="19282"/>
          <a:stretch>
            <a:fillRect/>
          </a:stretch>
        </p:blipFill>
        <p:spPr bwMode="auto">
          <a:xfrm>
            <a:off x="785786" y="2357430"/>
            <a:ext cx="6786610" cy="4145915"/>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solidFill>
                  <a:schemeClr val="accent2">
                    <a:lumMod val="75000"/>
                  </a:schemeClr>
                </a:solidFill>
                <a:effectLst>
                  <a:outerShdw blurRad="38100" dist="38100" dir="2700000" algn="tl">
                    <a:srgbClr val="000000">
                      <a:alpha val="43137"/>
                    </a:srgbClr>
                  </a:outerShdw>
                </a:effectLst>
                <a:latin typeface="+mn-lt"/>
              </a:rPr>
              <a:t>		     Náš voľný čas</a:t>
            </a:r>
            <a:endParaRPr lang="sk-SK" b="1" dirty="0">
              <a:solidFill>
                <a:schemeClr val="accent2">
                  <a:lumMod val="75000"/>
                </a:schemeClr>
              </a:solidFill>
              <a:effectLst>
                <a:outerShdw blurRad="38100" dist="38100" dir="2700000" algn="tl">
                  <a:srgbClr val="000000">
                    <a:alpha val="43137"/>
                  </a:srgbClr>
                </a:outerShdw>
              </a:effectLst>
              <a:latin typeface="+mn-lt"/>
            </a:endParaRPr>
          </a:p>
        </p:txBody>
      </p:sp>
      <p:pic>
        <p:nvPicPr>
          <p:cNvPr id="4" name="Zástupný symbol obsahu 3" descr="prevziať (1).jpg"/>
          <p:cNvPicPr>
            <a:picLocks noGrp="1" noChangeAspect="1"/>
          </p:cNvPicPr>
          <p:nvPr>
            <p:ph idx="1"/>
          </p:nvPr>
        </p:nvPicPr>
        <p:blipFill>
          <a:blip r:embed="rId2"/>
          <a:stretch>
            <a:fillRect/>
          </a:stretch>
        </p:blipFill>
        <p:spPr>
          <a:xfrm>
            <a:off x="928662" y="1285860"/>
            <a:ext cx="4121535" cy="3143272"/>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Obrázok 5" descr="prevziať.jpg"/>
          <p:cNvPicPr>
            <a:picLocks noChangeAspect="1"/>
          </p:cNvPicPr>
          <p:nvPr/>
        </p:nvPicPr>
        <p:blipFill>
          <a:blip r:embed="rId3"/>
          <a:stretch>
            <a:fillRect/>
          </a:stretch>
        </p:blipFill>
        <p:spPr>
          <a:xfrm>
            <a:off x="4572000" y="4857760"/>
            <a:ext cx="2619375" cy="1743075"/>
          </a:xfrm>
          <a:prstGeom prst="rect">
            <a:avLst/>
          </a:prstGeom>
          <a:ln>
            <a:noFill/>
          </a:ln>
          <a:effectLst>
            <a:softEdge rad="112500"/>
          </a:effectLst>
        </p:spPr>
      </p:pic>
      <p:pic>
        <p:nvPicPr>
          <p:cNvPr id="5" name="Obrázok 4" descr="ceska-republika-cesko_1.jpg"/>
          <p:cNvPicPr>
            <a:picLocks noChangeAspect="1"/>
          </p:cNvPicPr>
          <p:nvPr/>
        </p:nvPicPr>
        <p:blipFill>
          <a:blip r:embed="rId4"/>
          <a:stretch>
            <a:fillRect/>
          </a:stretch>
        </p:blipFill>
        <p:spPr>
          <a:xfrm>
            <a:off x="6429388" y="3571876"/>
            <a:ext cx="2357454" cy="1579438"/>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solidFill>
                  <a:schemeClr val="accent2">
                    <a:lumMod val="75000"/>
                  </a:schemeClr>
                </a:solidFill>
                <a:effectLst>
                  <a:outerShdw blurRad="38100" dist="38100" dir="2700000" algn="tl">
                    <a:srgbClr val="000000">
                      <a:alpha val="43137"/>
                    </a:srgbClr>
                  </a:outerShdw>
                </a:effectLst>
                <a:latin typeface="+mn-lt"/>
              </a:rPr>
              <a:t>PLEAS :</a:t>
            </a:r>
            <a:endParaRPr lang="sk-SK" b="1" dirty="0">
              <a:solidFill>
                <a:schemeClr val="accent2">
                  <a:lumMod val="75000"/>
                </a:schemeClr>
              </a:solidFill>
              <a:effectLst>
                <a:outerShdw blurRad="38100" dist="38100" dir="2700000" algn="tl">
                  <a:srgbClr val="000000">
                    <a:alpha val="43137"/>
                  </a:srgbClr>
                </a:outerShdw>
              </a:effectLst>
              <a:latin typeface="+mn-lt"/>
            </a:endParaRPr>
          </a:p>
        </p:txBody>
      </p:sp>
      <p:sp>
        <p:nvSpPr>
          <p:cNvPr id="3" name="Zástupný symbol obsahu 2"/>
          <p:cNvSpPr>
            <a:spLocks noGrp="1"/>
          </p:cNvSpPr>
          <p:nvPr>
            <p:ph idx="1"/>
          </p:nvPr>
        </p:nvSpPr>
        <p:spPr>
          <a:xfrm>
            <a:off x="571472" y="1643050"/>
            <a:ext cx="5715040" cy="3359952"/>
          </a:xfrm>
        </p:spPr>
        <p:txBody>
          <a:bodyPr>
            <a:normAutofit fontScale="92500" lnSpcReduction="20000"/>
          </a:bodyPr>
          <a:lstStyle/>
          <a:p>
            <a:pPr marL="341313" defTabSz="912813"/>
            <a:r>
              <a:rPr lang="sk-SK" sz="2800" dirty="0" smtClean="0">
                <a:solidFill>
                  <a:schemeClr val="accent2">
                    <a:lumMod val="20000"/>
                    <a:lumOff val="80000"/>
                  </a:schemeClr>
                </a:solidFill>
              </a:rPr>
              <a:t>V meste sme navštívili spoločnosť </a:t>
            </a:r>
            <a:r>
              <a:rPr lang="sk-SK" sz="2800" dirty="0" err="1" smtClean="0">
                <a:solidFill>
                  <a:schemeClr val="accent2">
                    <a:lumMod val="20000"/>
                    <a:lumOff val="80000"/>
                  </a:schemeClr>
                </a:solidFill>
              </a:rPr>
              <a:t>Pleas</a:t>
            </a:r>
            <a:r>
              <a:rPr lang="sk-SK" sz="2800" dirty="0" smtClean="0">
                <a:solidFill>
                  <a:schemeClr val="accent2">
                    <a:lumMod val="20000"/>
                    <a:lumOff val="80000"/>
                  </a:schemeClr>
                </a:solidFill>
              </a:rPr>
              <a:t>, kde sme sa oboznámili s výrobou textilu. </a:t>
            </a:r>
          </a:p>
          <a:p>
            <a:pPr marL="341313" defTabSz="912813"/>
            <a:r>
              <a:rPr lang="sk-SK" sz="2800" dirty="0" smtClean="0">
                <a:solidFill>
                  <a:schemeClr val="accent2">
                    <a:lumMod val="20000"/>
                    <a:lumOff val="80000"/>
                  </a:schemeClr>
                </a:solidFill>
              </a:rPr>
              <a:t>Spoločnosť </a:t>
            </a:r>
            <a:r>
              <a:rPr lang="sk-SK" sz="2800" dirty="0" smtClean="0">
                <a:solidFill>
                  <a:schemeClr val="accent2">
                    <a:lumMod val="20000"/>
                    <a:lumOff val="80000"/>
                  </a:schemeClr>
                </a:solidFill>
              </a:rPr>
              <a:t>PLEAS a.s. </a:t>
            </a:r>
            <a:r>
              <a:rPr lang="sk-SK" sz="2800" dirty="0" smtClean="0">
                <a:solidFill>
                  <a:schemeClr val="accent2">
                    <a:lumMod val="20000"/>
                    <a:lumOff val="80000"/>
                  </a:schemeClr>
                </a:solidFill>
              </a:rPr>
              <a:t>zaisťuje vo vlastných </a:t>
            </a:r>
            <a:r>
              <a:rPr lang="sk-SK" sz="2800" dirty="0" err="1" smtClean="0">
                <a:solidFill>
                  <a:schemeClr val="accent2">
                    <a:lumMod val="20000"/>
                    <a:lumOff val="80000"/>
                  </a:schemeClr>
                </a:solidFill>
              </a:rPr>
              <a:t>provozoch</a:t>
            </a:r>
            <a:r>
              <a:rPr lang="sk-SK" sz="2800" dirty="0" smtClean="0">
                <a:solidFill>
                  <a:schemeClr val="accent2">
                    <a:lumMod val="20000"/>
                    <a:lumOff val="80000"/>
                  </a:schemeClr>
                </a:solidFill>
              </a:rPr>
              <a:t> všetky </a:t>
            </a:r>
            <a:r>
              <a:rPr lang="sk-SK" sz="2800" dirty="0" smtClean="0">
                <a:solidFill>
                  <a:schemeClr val="accent2">
                    <a:lumMod val="20000"/>
                    <a:lumOff val="80000"/>
                  </a:schemeClr>
                </a:solidFill>
              </a:rPr>
              <a:t>výrobní činnosti na úseku </a:t>
            </a:r>
            <a:r>
              <a:rPr lang="sk-SK" sz="2800" dirty="0" smtClean="0">
                <a:solidFill>
                  <a:schemeClr val="accent2">
                    <a:lumMod val="20000"/>
                    <a:lumOff val="80000"/>
                  </a:schemeClr>
                </a:solidFill>
              </a:rPr>
              <a:t>pletenia,</a:t>
            </a:r>
            <a:r>
              <a:rPr lang="sk-SK" sz="2800" dirty="0" smtClean="0">
                <a:solidFill>
                  <a:schemeClr val="accent2">
                    <a:lumMod val="20000"/>
                    <a:lumOff val="80000"/>
                  </a:schemeClr>
                </a:solidFill>
              </a:rPr>
              <a:t> </a:t>
            </a:r>
            <a:r>
              <a:rPr lang="sk-SK" sz="2800" dirty="0" smtClean="0">
                <a:solidFill>
                  <a:schemeClr val="accent2">
                    <a:lumMod val="20000"/>
                    <a:lumOff val="80000"/>
                  </a:schemeClr>
                </a:solidFill>
              </a:rPr>
              <a:t>farbenia</a:t>
            </a:r>
            <a:r>
              <a:rPr lang="sk-SK" sz="2800" dirty="0" smtClean="0">
                <a:solidFill>
                  <a:schemeClr val="accent2">
                    <a:lumMod val="20000"/>
                    <a:lumOff val="80000"/>
                  </a:schemeClr>
                </a:solidFill>
              </a:rPr>
              <a:t> a </a:t>
            </a:r>
            <a:r>
              <a:rPr lang="sk-SK" sz="2800" dirty="0" smtClean="0">
                <a:solidFill>
                  <a:schemeClr val="accent2">
                    <a:lumMod val="20000"/>
                    <a:lumOff val="80000"/>
                  </a:schemeClr>
                </a:solidFill>
              </a:rPr>
              <a:t>konfekcie. </a:t>
            </a:r>
            <a:r>
              <a:rPr lang="sk-SK" sz="2800" dirty="0" smtClean="0">
                <a:solidFill>
                  <a:schemeClr val="accent2">
                    <a:lumMod val="20000"/>
                    <a:lumOff val="80000"/>
                  </a:schemeClr>
                </a:solidFill>
              </a:rPr>
              <a:t>Tato </a:t>
            </a:r>
            <a:r>
              <a:rPr lang="sk-SK" sz="2800" dirty="0" smtClean="0">
                <a:solidFill>
                  <a:schemeClr val="accent2">
                    <a:lumMod val="20000"/>
                    <a:lumOff val="80000"/>
                  </a:schemeClr>
                </a:solidFill>
              </a:rPr>
              <a:t>sa ďalej delí </a:t>
            </a:r>
            <a:r>
              <a:rPr lang="sk-SK" sz="2800" dirty="0" smtClean="0">
                <a:solidFill>
                  <a:schemeClr val="accent2">
                    <a:lumMod val="20000"/>
                    <a:lumOff val="80000"/>
                  </a:schemeClr>
                </a:solidFill>
              </a:rPr>
              <a:t>na </a:t>
            </a:r>
            <a:r>
              <a:rPr lang="sk-SK" sz="2800" dirty="0" err="1" smtClean="0">
                <a:solidFill>
                  <a:schemeClr val="accent2">
                    <a:lumMod val="20000"/>
                    <a:lumOff val="80000"/>
                  </a:schemeClr>
                </a:solidFill>
              </a:rPr>
              <a:t>strihovňu</a:t>
            </a:r>
            <a:r>
              <a:rPr lang="sk-SK" sz="2800" dirty="0" smtClean="0">
                <a:solidFill>
                  <a:schemeClr val="accent2">
                    <a:lumMod val="20000"/>
                    <a:lumOff val="80000"/>
                  </a:schemeClr>
                </a:solidFill>
              </a:rPr>
              <a:t>, vlastné konfekčné </a:t>
            </a:r>
            <a:r>
              <a:rPr lang="sk-SK" sz="2800" dirty="0" err="1" smtClean="0">
                <a:solidFill>
                  <a:schemeClr val="accent2">
                    <a:lumMod val="20000"/>
                    <a:lumOff val="80000"/>
                  </a:schemeClr>
                </a:solidFill>
              </a:rPr>
              <a:t>zpracovánie</a:t>
            </a:r>
            <a:r>
              <a:rPr lang="sk-SK" sz="2800" dirty="0" smtClean="0">
                <a:solidFill>
                  <a:schemeClr val="accent2">
                    <a:lumMod val="20000"/>
                    <a:lumOff val="80000"/>
                  </a:schemeClr>
                </a:solidFill>
              </a:rPr>
              <a:t> </a:t>
            </a:r>
            <a:r>
              <a:rPr lang="sk-SK" sz="2800" dirty="0" smtClean="0">
                <a:solidFill>
                  <a:schemeClr val="accent2">
                    <a:lumMod val="20000"/>
                    <a:lumOff val="80000"/>
                  </a:schemeClr>
                </a:solidFill>
              </a:rPr>
              <a:t>a </a:t>
            </a:r>
            <a:r>
              <a:rPr lang="sk-SK" sz="2800" dirty="0" err="1" smtClean="0">
                <a:solidFill>
                  <a:schemeClr val="accent2">
                    <a:lumMod val="20000"/>
                    <a:lumOff val="80000"/>
                  </a:schemeClr>
                </a:solidFill>
              </a:rPr>
              <a:t>baliarňu</a:t>
            </a:r>
            <a:r>
              <a:rPr lang="sk-SK" sz="2800" dirty="0" smtClean="0">
                <a:solidFill>
                  <a:schemeClr val="accent2">
                    <a:lumMod val="20000"/>
                    <a:lumOff val="80000"/>
                  </a:schemeClr>
                </a:solidFill>
              </a:rPr>
              <a:t> výrobkov.</a:t>
            </a:r>
            <a:endParaRPr lang="sk-SK" sz="2800" dirty="0" smtClean="0">
              <a:solidFill>
                <a:schemeClr val="accent2">
                  <a:lumMod val="20000"/>
                  <a:lumOff val="80000"/>
                </a:schemeClr>
              </a:solidFill>
            </a:endParaRPr>
          </a:p>
          <a:p>
            <a:endParaRPr lang="sk-SK" dirty="0"/>
          </a:p>
        </p:txBody>
      </p:sp>
      <p:pic>
        <p:nvPicPr>
          <p:cNvPr id="4" name="Picture 4" descr="https://encrypted-tbn1.gstatic.com/images?q=tbn:ANd9GcT94w3H_aaENnOsVlg7kiftz_X5HOnu6Zr5qiiNlvJiuZKCDMG-9w"/>
          <p:cNvPicPr>
            <a:picLocks noChangeAspect="1" noChangeArrowheads="1"/>
          </p:cNvPicPr>
          <p:nvPr/>
        </p:nvPicPr>
        <p:blipFill>
          <a:blip r:embed="rId2"/>
          <a:srcRect/>
          <a:stretch>
            <a:fillRect/>
          </a:stretch>
        </p:blipFill>
        <p:spPr bwMode="auto">
          <a:xfrm>
            <a:off x="5715008" y="285728"/>
            <a:ext cx="3143272" cy="866772"/>
          </a:xfrm>
          <a:prstGeom prst="rect">
            <a:avLst/>
          </a:prstGeom>
          <a:noFill/>
          <a:ln w="9525">
            <a:noFill/>
            <a:miter lim="800000"/>
            <a:headEnd/>
            <a:tailEnd/>
          </a:ln>
        </p:spPr>
      </p:pic>
      <p:pic>
        <p:nvPicPr>
          <p:cNvPr id="5" name="Obrázok 4" descr="PA170088.JPG"/>
          <p:cNvPicPr>
            <a:picLocks noChangeAspect="1"/>
          </p:cNvPicPr>
          <p:nvPr/>
        </p:nvPicPr>
        <p:blipFill>
          <a:blip r:embed="rId3" cstate="print"/>
          <a:stretch>
            <a:fillRect/>
          </a:stretch>
        </p:blipFill>
        <p:spPr>
          <a:xfrm>
            <a:off x="6072198" y="2214554"/>
            <a:ext cx="2857488" cy="1607331"/>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Obrázok 5" descr="PA170086.JPG"/>
          <p:cNvPicPr>
            <a:picLocks noChangeAspect="1"/>
          </p:cNvPicPr>
          <p:nvPr/>
        </p:nvPicPr>
        <p:blipFill>
          <a:blip r:embed="rId4" cstate="print"/>
          <a:stretch>
            <a:fillRect/>
          </a:stretch>
        </p:blipFill>
        <p:spPr>
          <a:xfrm>
            <a:off x="6072198" y="4357694"/>
            <a:ext cx="2786050" cy="2089538"/>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Obrázok 6" descr="PA170090.JPG"/>
          <p:cNvPicPr>
            <a:picLocks noChangeAspect="1"/>
          </p:cNvPicPr>
          <p:nvPr/>
        </p:nvPicPr>
        <p:blipFill>
          <a:blip r:embed="rId5" cstate="print"/>
          <a:stretch>
            <a:fillRect/>
          </a:stretch>
        </p:blipFill>
        <p:spPr>
          <a:xfrm>
            <a:off x="785786" y="5143512"/>
            <a:ext cx="3643338" cy="1714488"/>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132</TotalTime>
  <Words>239</Words>
  <Application>Microsoft Office PowerPoint</Application>
  <PresentationFormat>Prezentácia na obrazovke (4:3)</PresentationFormat>
  <Paragraphs>30</Paragraphs>
  <Slides>18</Slides>
  <Notes>0</Notes>
  <HiddenSlides>0</HiddenSlides>
  <MMClips>0</MMClips>
  <ScaleCrop>false</ScaleCrop>
  <HeadingPairs>
    <vt:vector size="4" baseType="variant">
      <vt:variant>
        <vt:lpstr>Motív</vt:lpstr>
      </vt:variant>
      <vt:variant>
        <vt:i4>1</vt:i4>
      </vt:variant>
      <vt:variant>
        <vt:lpstr>Nadpisy snímok</vt:lpstr>
      </vt:variant>
      <vt:variant>
        <vt:i4>18</vt:i4>
      </vt:variant>
    </vt:vector>
  </HeadingPairs>
  <TitlesOfParts>
    <vt:vector size="19" baseType="lpstr">
      <vt:lpstr>Metro</vt:lpstr>
      <vt:lpstr>PROJEKT Leonardo da Vinci  „Úspešní v škole                        úspešní v živote“</vt:lpstr>
      <vt:lpstr>PRAXE  V MALOM MESTEČ KU HAVLIČKOV BROD SA ZÚČASTNILI:</vt:lpstr>
      <vt:lpstr>  HAVLIČKOV BROD</vt:lpstr>
      <vt:lpstr>Snímka 4</vt:lpstr>
      <vt:lpstr> Jana Stanislavova 3.B </vt:lpstr>
      <vt:lpstr>Klaudio Gilak  3.C</vt:lpstr>
      <vt:lpstr>Ema Šoltésová 3.A</vt:lpstr>
      <vt:lpstr>       Náš voľný čas</vt:lpstr>
      <vt:lpstr>PLEAS :</vt:lpstr>
      <vt:lpstr>PRAHA :</vt:lpstr>
      <vt:lpstr>           ŽELÍV</vt:lpstr>
      <vt:lpstr>        KÚTNA HORA</vt:lpstr>
      <vt:lpstr>   MINCOVŇA V KÚTNEJ HORE</vt:lpstr>
      <vt:lpstr>    TABAKAREŇ V KAŠTIELI</vt:lpstr>
      <vt:lpstr>          LIPNICE</vt:lpstr>
      <vt:lpstr>  SÚŤAŽ ZEMIAKOVÁ POCHÚŤKA            </vt:lpstr>
      <vt:lpstr>     NÁŠ ČAS NA ODDYCH</vt:lpstr>
      <vt:lpstr>ĎaKUJEME ZA POZORNOSť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Leonardo da Vinci  „Úspešní v škole,      úspešní v živote“</dc:title>
  <dc:creator>Tomas</dc:creator>
  <cp:lastModifiedBy>Tomas</cp:lastModifiedBy>
  <cp:revision>15</cp:revision>
  <dcterms:created xsi:type="dcterms:W3CDTF">2013-11-05T18:46:29Z</dcterms:created>
  <dcterms:modified xsi:type="dcterms:W3CDTF">2013-11-06T16:00:51Z</dcterms:modified>
</cp:coreProperties>
</file>