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7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3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F950-67F4-41B9-9122-5BF65E5441ED}" type="datetimeFigureOut">
              <a:rPr lang="sk-SK" smtClean="0"/>
              <a:pPr/>
              <a:t>6. 11. 2013</a:t>
            </a:fld>
            <a:endParaRPr lang="sk-SK" dirty="0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EF00-99D5-44A1-AC93-7F488169F104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F950-67F4-41B9-9122-5BF65E5441ED}" type="datetimeFigureOut">
              <a:rPr lang="sk-SK" smtClean="0"/>
              <a:pPr/>
              <a:t>6. 11. 2013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EF00-99D5-44A1-AC93-7F488169F104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F950-67F4-41B9-9122-5BF65E5441ED}" type="datetimeFigureOut">
              <a:rPr lang="sk-SK" smtClean="0"/>
              <a:pPr/>
              <a:t>6. 11. 2013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EF00-99D5-44A1-AC93-7F488169F104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F950-67F4-41B9-9122-5BF65E5441ED}" type="datetimeFigureOut">
              <a:rPr lang="sk-SK" smtClean="0"/>
              <a:pPr/>
              <a:t>6. 11. 2013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EF00-99D5-44A1-AC93-7F488169F104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F950-67F4-41B9-9122-5BF65E5441ED}" type="datetimeFigureOut">
              <a:rPr lang="sk-SK" smtClean="0"/>
              <a:pPr/>
              <a:t>6. 11. 2013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EA1EF00-99D5-44A1-AC93-7F488169F104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F950-67F4-41B9-9122-5BF65E5441ED}" type="datetimeFigureOut">
              <a:rPr lang="sk-SK" smtClean="0"/>
              <a:pPr/>
              <a:t>6. 11. 2013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EF00-99D5-44A1-AC93-7F488169F104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F950-67F4-41B9-9122-5BF65E5441ED}" type="datetimeFigureOut">
              <a:rPr lang="sk-SK" smtClean="0"/>
              <a:pPr/>
              <a:t>6. 11. 2013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EF00-99D5-44A1-AC93-7F488169F104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F950-67F4-41B9-9122-5BF65E5441ED}" type="datetimeFigureOut">
              <a:rPr lang="sk-SK" smtClean="0"/>
              <a:pPr/>
              <a:t>6. 11. 2013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EF00-99D5-44A1-AC93-7F488169F104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F950-67F4-41B9-9122-5BF65E5441ED}" type="datetimeFigureOut">
              <a:rPr lang="sk-SK" smtClean="0"/>
              <a:pPr/>
              <a:t>6. 11. 2013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EF00-99D5-44A1-AC93-7F488169F104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F950-67F4-41B9-9122-5BF65E5441ED}" type="datetimeFigureOut">
              <a:rPr lang="sk-SK" smtClean="0"/>
              <a:pPr/>
              <a:t>6. 11. 2013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EF00-99D5-44A1-AC93-7F488169F104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sk-SK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Ak chcete pridať obrázok, kliknite na ikonu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F950-67F4-41B9-9122-5BF65E5441ED}" type="datetimeFigureOut">
              <a:rPr lang="sk-SK" smtClean="0"/>
              <a:pPr/>
              <a:t>6. 11. 2013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EF00-99D5-44A1-AC93-7F488169F104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90BF950-67F4-41B9-9122-5BF65E5441ED}" type="datetimeFigureOut">
              <a:rPr lang="sk-SK" smtClean="0"/>
              <a:pPr/>
              <a:t>6. 11. 2013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EA1EF00-99D5-44A1-AC93-7F488169F104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8943980" cy="2343152"/>
          </a:xfrm>
        </p:spPr>
        <p:txBody>
          <a:bodyPr>
            <a:normAutofit/>
          </a:bodyPr>
          <a:lstStyle/>
          <a:p>
            <a:r>
              <a:rPr lang="sk-SK" sz="5400" dirty="0" smtClean="0">
                <a:solidFill>
                  <a:schemeClr val="tx2"/>
                </a:solidFill>
              </a:rPr>
              <a:t>Projekt</a:t>
            </a:r>
            <a:br>
              <a:rPr lang="sk-SK" sz="5400" dirty="0" smtClean="0">
                <a:solidFill>
                  <a:schemeClr val="tx2"/>
                </a:solidFill>
              </a:rPr>
            </a:br>
            <a:r>
              <a:rPr lang="sk-SK" sz="5400" dirty="0" smtClean="0">
                <a:solidFill>
                  <a:schemeClr val="tx2"/>
                </a:solidFill>
              </a:rPr>
              <a:t>„ Leonardo da Vinci „</a:t>
            </a:r>
            <a:endParaRPr lang="sk-SK" sz="5400" dirty="0">
              <a:solidFill>
                <a:schemeClr val="tx2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214414" y="4286256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-64" y="2571744"/>
            <a:ext cx="9144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„ Úspešní v škole, úspešní v živote. „</a:t>
            </a:r>
            <a:endParaRPr lang="sk-SK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0" y="623731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Študentky : Topoliová, Rečičárová, Kavuličová, Tkáčová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sahu 5" descr="994933_398645956930863_932890319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756830"/>
            <a:ext cx="4134893" cy="3101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1385213_398645583597567_327038110_n.jpg"/>
          <p:cNvPicPr>
            <a:picLocks noChangeAspect="1"/>
          </p:cNvPicPr>
          <p:nvPr/>
        </p:nvPicPr>
        <p:blipFill>
          <a:blip r:embed="rId3" cstate="print"/>
          <a:srcRect l="13281" t="12500" r="3906" b="17708"/>
          <a:stretch>
            <a:fillRect/>
          </a:stretch>
        </p:blipFill>
        <p:spPr>
          <a:xfrm>
            <a:off x="4427985" y="2294471"/>
            <a:ext cx="4716016" cy="2980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ok 3" descr="SAM_40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60648"/>
            <a:ext cx="4247456" cy="3185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1375706_398646310264161_193235335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3531394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1381175_398646246930834_34748243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643050"/>
            <a:ext cx="3804056" cy="507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BlokTextu 5"/>
          <p:cNvSpPr txBox="1"/>
          <p:nvPr/>
        </p:nvSpPr>
        <p:spPr>
          <a:xfrm>
            <a:off x="571472" y="5857892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Kalkulačka a počítač. </a:t>
            </a:r>
            <a:endParaRPr lang="sk-SK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1374739_398646383597487_658477495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4887390" cy="3665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1379746_398646403597485_122732784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286124"/>
            <a:ext cx="4500561" cy="3375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BlokTextu 5"/>
          <p:cNvSpPr txBox="1"/>
          <p:nvPr/>
        </p:nvSpPr>
        <p:spPr>
          <a:xfrm>
            <a:off x="285720" y="4572008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Šijací stroj a počítač</a:t>
            </a:r>
            <a:r>
              <a:rPr lang="sk-SK" dirty="0" smtClean="0"/>
              <a:t>. </a:t>
            </a:r>
            <a:endParaRPr lang="sk-SK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Dresden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500562" y="1643050"/>
            <a:ext cx="5143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Druhé najväčšie mesto a mestský okres v nemeckej spolkovej krajine Sasko</a:t>
            </a:r>
            <a:r>
              <a:rPr lang="sk-SK" dirty="0" smtClean="0"/>
              <a:t>. </a:t>
            </a:r>
            <a:endParaRPr lang="sk-SK" dirty="0"/>
          </a:p>
        </p:txBody>
      </p:sp>
      <p:pic>
        <p:nvPicPr>
          <p:cNvPr id="8" name="Zástupný symbol obsahu 7" descr="232616-original1-9ezi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357298"/>
            <a:ext cx="4015685" cy="2665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ok 8" descr="Picture_1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3571876"/>
            <a:ext cx="4643470" cy="3093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1380118_400754800053312_96898683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714356"/>
            <a:ext cx="4639214" cy="3479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1380485_400756180053174_160590915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000372"/>
            <a:ext cx="4357718" cy="3268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BlokTextu 5"/>
          <p:cNvSpPr txBox="1"/>
          <p:nvPr/>
        </p:nvSpPr>
        <p:spPr>
          <a:xfrm>
            <a:off x="5072034" y="1714488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Kostol, ktorý počas 2. svetovej vojny vyhorel. </a:t>
            </a:r>
            <a:endParaRPr lang="sk-SK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obsahu 2" descr="1382355_400755360053256_948441629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1641"/>
          <a:stretch>
            <a:fillRect/>
          </a:stretch>
        </p:blipFill>
        <p:spPr>
          <a:xfrm>
            <a:off x="285720" y="642918"/>
            <a:ext cx="485096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1391648_400755466719912_132637137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2000240"/>
            <a:ext cx="3482585" cy="464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BlokTextu 3"/>
          <p:cNvSpPr txBox="1"/>
          <p:nvPr/>
        </p:nvSpPr>
        <p:spPr>
          <a:xfrm>
            <a:off x="5357818" y="571480"/>
            <a:ext cx="3500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Dražďany vznikli </a:t>
            </a:r>
          </a:p>
          <a:p>
            <a:r>
              <a:rPr lang="sk-SK" sz="2800" dirty="0" smtClean="0"/>
              <a:t>v 10. storočí ako slovanské sídlo.  </a:t>
            </a:r>
            <a:endParaRPr lang="sk-SK" sz="2800" dirty="0"/>
          </a:p>
        </p:txBody>
      </p:sp>
      <p:sp>
        <p:nvSpPr>
          <p:cNvPr id="5" name="BlokTextu 4"/>
          <p:cNvSpPr txBox="1"/>
          <p:nvPr/>
        </p:nvSpPr>
        <p:spPr>
          <a:xfrm>
            <a:off x="285720" y="4286256"/>
            <a:ext cx="4286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Palác Zwinger vznikol v 17 . storočí. Je v ňom uložená najväčšia zbierka porcelánu.</a:t>
            </a:r>
            <a:endParaRPr lang="sk-SK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sahu 5" descr="1385876_400755146719944_455683027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214686"/>
            <a:ext cx="4411137" cy="3308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ok 7" descr="1393050_723380934345281_305807495_n (1).jpg"/>
          <p:cNvPicPr>
            <a:picLocks noChangeAspect="1"/>
          </p:cNvPicPr>
          <p:nvPr/>
        </p:nvPicPr>
        <p:blipFill>
          <a:blip r:embed="rId3" cstate="print"/>
          <a:srcRect l="18750" t="16728" r="17187"/>
          <a:stretch>
            <a:fillRect/>
          </a:stretch>
        </p:blipFill>
        <p:spPr>
          <a:xfrm>
            <a:off x="4000496" y="214290"/>
            <a:ext cx="4980200" cy="3648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BlokTextu 3"/>
          <p:cNvSpPr txBox="1"/>
          <p:nvPr/>
        </p:nvSpPr>
        <p:spPr>
          <a:xfrm>
            <a:off x="571472" y="1000108"/>
            <a:ext cx="30003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Fontány tvoria základ mesta</a:t>
            </a:r>
          </a:p>
          <a:p>
            <a:r>
              <a:rPr lang="sk-SK" sz="2800" dirty="0" smtClean="0"/>
              <a:t> i nádvoria.</a:t>
            </a:r>
            <a:endParaRPr lang="sk-SK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Felix, náš kamarát z Číny</a:t>
            </a:r>
            <a:endParaRPr lang="sk-SK" dirty="0"/>
          </a:p>
        </p:txBody>
      </p:sp>
      <p:pic>
        <p:nvPicPr>
          <p:cNvPr id="4" name="Zástupný symbol obsahu 3" descr="SAM_42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1374171_723386341011407_1234487073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517" r="16541"/>
          <a:stretch>
            <a:fillRect/>
          </a:stretch>
        </p:blipFill>
        <p:spPr>
          <a:xfrm>
            <a:off x="0" y="0"/>
            <a:ext cx="2214546" cy="46370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ok 4" descr="1383599_723386347678073_1144796103_n.jpg"/>
          <p:cNvPicPr>
            <a:picLocks noChangeAspect="1"/>
          </p:cNvPicPr>
          <p:nvPr/>
        </p:nvPicPr>
        <p:blipFill>
          <a:blip r:embed="rId3" cstate="print"/>
          <a:srcRect l="7673" t="5764" r="13043"/>
          <a:stretch>
            <a:fillRect/>
          </a:stretch>
        </p:blipFill>
        <p:spPr>
          <a:xfrm>
            <a:off x="4572000" y="0"/>
            <a:ext cx="2214578" cy="46707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ok 5" descr="1395764_723386261011415_124156031_n.jpg"/>
          <p:cNvPicPr>
            <a:picLocks noChangeAspect="1"/>
          </p:cNvPicPr>
          <p:nvPr/>
        </p:nvPicPr>
        <p:blipFill>
          <a:blip r:embed="rId4" cstate="print"/>
          <a:srcRect l="7498" t="2816" r="7526"/>
          <a:stretch>
            <a:fillRect/>
          </a:stretch>
        </p:blipFill>
        <p:spPr>
          <a:xfrm>
            <a:off x="2143108" y="1928802"/>
            <a:ext cx="2428892" cy="4929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Obrázok 8" descr="1381996_723386394344735_295496177_n (1).jpg"/>
          <p:cNvPicPr>
            <a:picLocks noChangeAspect="1"/>
          </p:cNvPicPr>
          <p:nvPr/>
        </p:nvPicPr>
        <p:blipFill>
          <a:blip r:embed="rId5" cstate="print"/>
          <a:srcRect l="31968" r="39099"/>
          <a:stretch>
            <a:fillRect/>
          </a:stretch>
        </p:blipFill>
        <p:spPr>
          <a:xfrm>
            <a:off x="6786578" y="1709720"/>
            <a:ext cx="2357422" cy="5148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BlokTextu 6"/>
          <p:cNvSpPr txBox="1"/>
          <p:nvPr/>
        </p:nvSpPr>
        <p:spPr>
          <a:xfrm>
            <a:off x="2285984" y="214290"/>
            <a:ext cx="435771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Bowling</a:t>
            </a:r>
            <a:endParaRPr lang="sk-SK" sz="4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642910" y="6000768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Naša posledná aktivita.</a:t>
            </a:r>
            <a:endParaRPr lang="sk-SK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sahu 6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09318"/>
          </a:xfrm>
        </p:spPr>
        <p:txBody>
          <a:bodyPr>
            <a:normAutofit/>
          </a:bodyPr>
          <a:lstStyle/>
          <a:p>
            <a:endParaRPr lang="sk-SK" sz="4800" dirty="0" smtClean="0"/>
          </a:p>
          <a:p>
            <a:pPr>
              <a:buNone/>
            </a:pPr>
            <a:r>
              <a:rPr lang="sk-SK" sz="4800" dirty="0" smtClean="0"/>
              <a:t>Ďakujeme sprevádzajúcej osobe Mgr. Viere Langovej a koordinátorke projektu Ing. Jarmile Tatarkovej za tento neopísateľný zážitok.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2"/>
                </a:solidFill>
              </a:rPr>
              <a:t>Nemecko 2013</a:t>
            </a:r>
            <a:endParaRPr lang="sk-SK" dirty="0">
              <a:solidFill>
                <a:schemeClr val="tx2"/>
              </a:solidFill>
            </a:endParaRPr>
          </a:p>
        </p:txBody>
      </p:sp>
      <p:pic>
        <p:nvPicPr>
          <p:cNvPr id="5" name="Obrázok 4" descr="1375700_400755780053214_2076090066_n.jpg"/>
          <p:cNvPicPr>
            <a:picLocks noChangeAspect="1"/>
          </p:cNvPicPr>
          <p:nvPr/>
        </p:nvPicPr>
        <p:blipFill>
          <a:blip r:embed="rId2" cstate="print"/>
          <a:srcRect t="16667"/>
          <a:stretch>
            <a:fillRect/>
          </a:stretch>
        </p:blipFill>
        <p:spPr>
          <a:xfrm>
            <a:off x="4572000" y="1285860"/>
            <a:ext cx="4572000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Zástupný symbol obsahu 6" descr="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5461" r="45448"/>
          <a:stretch>
            <a:fillRect/>
          </a:stretch>
        </p:blipFill>
        <p:spPr>
          <a:xfrm>
            <a:off x="214282" y="1428736"/>
            <a:ext cx="3424769" cy="4451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ok 7" descr="1374158_723378144345560_1010470049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4071942"/>
            <a:ext cx="4571999" cy="2576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>
            <a:noAutofit/>
          </a:bodyPr>
          <a:lstStyle/>
          <a:p>
            <a:r>
              <a:rPr lang="sk-SK" sz="8000" dirty="0" smtClean="0">
                <a:solidFill>
                  <a:schemeClr val="tx1"/>
                </a:solidFill>
              </a:rPr>
              <a:t>Ďakujeme za pozornosť</a:t>
            </a:r>
            <a:endParaRPr lang="sk-SK" sz="8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Prax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09160"/>
          </a:xfrm>
        </p:spPr>
        <p:txBody>
          <a:bodyPr/>
          <a:lstStyle/>
          <a:p>
            <a:pPr>
              <a:buNone/>
            </a:pPr>
            <a:r>
              <a:rPr lang="de-CH" dirty="0" smtClean="0"/>
              <a:t>Naša prax prebiehala od 07. 10. 2013 do 18. 10. 2013</a:t>
            </a:r>
          </a:p>
          <a:p>
            <a:pPr>
              <a:buNone/>
            </a:pPr>
            <a:r>
              <a:rPr lang="de-CH" dirty="0" smtClean="0"/>
              <a:t>Prvý týždeň sme mali prednášky o ekonomike</a:t>
            </a:r>
            <a:endParaRPr lang="de-CH" dirty="0" smtClean="0"/>
          </a:p>
          <a:p>
            <a:pPr>
              <a:buNone/>
            </a:pPr>
            <a:r>
              <a:rPr lang="de-CH" dirty="0" smtClean="0"/>
              <a:t>v Nemecku a takisto i na Slovensku. Vypracúvavali</a:t>
            </a:r>
          </a:p>
          <a:p>
            <a:pPr>
              <a:buNone/>
            </a:pPr>
            <a:r>
              <a:rPr lang="de-CH" dirty="0" smtClean="0"/>
              <a:t>sme podnikateľský plán. Rozšírili sme si vedomosti</a:t>
            </a:r>
          </a:p>
          <a:p>
            <a:pPr>
              <a:buNone/>
            </a:pPr>
            <a:r>
              <a:rPr lang="de-CH" dirty="0" smtClean="0"/>
              <a:t>z účtovníctva aj ekonomiky.</a:t>
            </a:r>
          </a:p>
          <a:p>
            <a:pPr>
              <a:buNone/>
            </a:pPr>
            <a:r>
              <a:rPr lang="de-CH" dirty="0" smtClean="0"/>
              <a:t>Druhý týždeň sme pracovali na katalógu</a:t>
            </a:r>
          </a:p>
          <a:p>
            <a:pPr>
              <a:buNone/>
            </a:pPr>
            <a:r>
              <a:rPr lang="de-CH" dirty="0" smtClean="0"/>
              <a:t>s nábytkom i doplnkami.</a:t>
            </a:r>
          </a:p>
          <a:p>
            <a:pPr>
              <a:buNone/>
            </a:pPr>
            <a:r>
              <a:rPr lang="de-CH" dirty="0" smtClean="0"/>
              <a:t>Takisto sme si užili veľa zábavy na výletoch </a:t>
            </a:r>
          </a:p>
          <a:p>
            <a:pPr>
              <a:buNone/>
            </a:pPr>
            <a:r>
              <a:rPr lang="de-CH" dirty="0" smtClean="0"/>
              <a:t>a videli sme prekrásne mestá i historické pamiatky.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sk-SK" dirty="0" smtClean="0"/>
              <a:t>Chemnitz – Einsiedel </a:t>
            </a:r>
            <a:endParaRPr lang="sk-SK" dirty="0"/>
          </a:p>
        </p:txBody>
      </p:sp>
      <p:pic>
        <p:nvPicPr>
          <p:cNvPr id="4" name="Zástupný symbol obsahu 3" descr="1385815_723316541018387_1755680899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071678"/>
            <a:ext cx="4441428" cy="2506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1378020_723382501011791_187350845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8025" y="2428868"/>
            <a:ext cx="4875975" cy="2747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BlokTextu 4"/>
          <p:cNvSpPr txBox="1"/>
          <p:nvPr/>
        </p:nvSpPr>
        <p:spPr>
          <a:xfrm>
            <a:off x="0" y="1071546"/>
            <a:ext cx="9001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Praxovali sme v nemeckej cvičnej firme F + U Sachsen gGmbH</a:t>
            </a:r>
            <a:endParaRPr lang="sk-SK" sz="2800" dirty="0"/>
          </a:p>
        </p:txBody>
      </p:sp>
      <p:sp>
        <p:nvSpPr>
          <p:cNvPr id="7" name="BlokTextu 6"/>
          <p:cNvSpPr txBox="1"/>
          <p:nvPr/>
        </p:nvSpPr>
        <p:spPr>
          <a:xfrm>
            <a:off x="0" y="5143512"/>
            <a:ext cx="84296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V objekte, kde sme boli ubytované, a kde sme aj pracovali bolo 15 domov, jedáleň, firma s kanceláriami, diskoteková miestnosť, takisto miesta na športovanie.</a:t>
            </a:r>
            <a:endParaRPr lang="sk-SK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1395820_723379601012081_138015881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9124" y="571480"/>
            <a:ext cx="4413398" cy="2487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1374113_723379574345417_1987755031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1" y="558272"/>
            <a:ext cx="4572032" cy="3161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1375184_723379617678746_753844736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690636"/>
            <a:ext cx="4714908" cy="316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tu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3286124"/>
            <a:ext cx="3857620" cy="3250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BlokTextu 7"/>
          <p:cNvSpPr txBox="1"/>
          <p:nvPr/>
        </p:nvSpPr>
        <p:spPr>
          <a:xfrm>
            <a:off x="1928794" y="0"/>
            <a:ext cx="6000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Naša práca vo firme</a:t>
            </a:r>
            <a:endParaRPr lang="sk-SK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1381929_398645243597601_38700725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500042"/>
            <a:ext cx="4792140" cy="3594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1378660_723316197685088_1316192841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3500438"/>
            <a:ext cx="5459362" cy="3076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BlokTextu 5"/>
          <p:cNvSpPr txBox="1"/>
          <p:nvPr/>
        </p:nvSpPr>
        <p:spPr>
          <a:xfrm>
            <a:off x="5143504" y="285728"/>
            <a:ext cx="635798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Ubytovanie</a:t>
            </a:r>
            <a:endParaRPr lang="sk-SK" sz="4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285720" y="5786454"/>
            <a:ext cx="3786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Bývali sme v dome číslo 15. </a:t>
            </a:r>
            <a:endParaRPr lang="sk-SK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857288" y="-214338"/>
            <a:ext cx="8229600" cy="1143000"/>
          </a:xfrm>
        </p:spPr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Chemnitz - centrum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4" name="Zástupný symbol obsahu 3" descr="1374911_723317844351590_1196096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141" t="16972" r="31821"/>
          <a:stretch>
            <a:fillRect/>
          </a:stretch>
        </p:blipFill>
        <p:spPr>
          <a:xfrm>
            <a:off x="214282" y="714356"/>
            <a:ext cx="4033816" cy="3558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1375949_723317857684922_1506052445_n.jpg"/>
          <p:cNvPicPr>
            <a:picLocks noChangeAspect="1"/>
          </p:cNvPicPr>
          <p:nvPr/>
        </p:nvPicPr>
        <p:blipFill>
          <a:blip r:embed="rId3" cstate="print"/>
          <a:srcRect r="6911" b="19672"/>
          <a:stretch>
            <a:fillRect/>
          </a:stretch>
        </p:blipFill>
        <p:spPr>
          <a:xfrm>
            <a:off x="6143636" y="142852"/>
            <a:ext cx="2857520" cy="4375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1235524_723317697684938_1353232650_n.jpg"/>
          <p:cNvPicPr>
            <a:picLocks noChangeAspect="1"/>
          </p:cNvPicPr>
          <p:nvPr/>
        </p:nvPicPr>
        <p:blipFill>
          <a:blip r:embed="rId4" cstate="print"/>
          <a:srcRect t="20887" r="3906" b="30591"/>
          <a:stretch>
            <a:fillRect/>
          </a:stretch>
        </p:blipFill>
        <p:spPr>
          <a:xfrm>
            <a:off x="214282" y="4500570"/>
            <a:ext cx="8786842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BlokTextu 6"/>
          <p:cNvSpPr txBox="1"/>
          <p:nvPr/>
        </p:nvSpPr>
        <p:spPr>
          <a:xfrm>
            <a:off x="3491880" y="2132856"/>
            <a:ext cx="2571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Pán</a:t>
            </a:r>
            <a:r>
              <a:rPr lang="de-CH" sz="2800" dirty="0" smtClean="0"/>
              <a:t> Karl Max</a:t>
            </a:r>
            <a:r>
              <a:rPr lang="sk-SK" sz="2800" dirty="0" smtClean="0"/>
              <a:t>, </a:t>
            </a:r>
            <a:r>
              <a:rPr lang="sk-SK" sz="2800" dirty="0" smtClean="0"/>
              <a:t>ktorý založil mesto Chemnitz.</a:t>
            </a:r>
            <a:endParaRPr lang="sk-SK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cetnr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571480"/>
            <a:ext cx="4920463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centrum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4080196"/>
            <a:ext cx="4929190" cy="2777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BlokTextu 5"/>
          <p:cNvSpPr txBox="1"/>
          <p:nvPr/>
        </p:nvSpPr>
        <p:spPr>
          <a:xfrm>
            <a:off x="2285984" y="6000768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Radnica</a:t>
            </a:r>
            <a:endParaRPr lang="sk-SK" sz="2800" dirty="0"/>
          </a:p>
        </p:txBody>
      </p:sp>
      <p:sp>
        <p:nvSpPr>
          <p:cNvPr id="8" name="BlokTextu 7"/>
          <p:cNvSpPr txBox="1"/>
          <p:nvPr/>
        </p:nvSpPr>
        <p:spPr>
          <a:xfrm>
            <a:off x="5429256" y="1071546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Námestie</a:t>
            </a:r>
            <a:endParaRPr lang="sk-SK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714676" y="0"/>
            <a:ext cx="8229600" cy="1143000"/>
          </a:xfrm>
        </p:spPr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Múzeum 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4" name="Zástupný symbol obsahu 3" descr="29564_398647900264002_449536751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4214842" cy="316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1384031_398648003597325_796809841_n.jpg"/>
          <p:cNvPicPr>
            <a:picLocks noChangeAspect="1"/>
          </p:cNvPicPr>
          <p:nvPr/>
        </p:nvPicPr>
        <p:blipFill>
          <a:blip r:embed="rId3" cstate="print"/>
          <a:srcRect l="10156" t="23958" r="14843" b="15625"/>
          <a:stretch>
            <a:fillRect/>
          </a:stretch>
        </p:blipFill>
        <p:spPr>
          <a:xfrm>
            <a:off x="3963544" y="3571876"/>
            <a:ext cx="4966173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BlokTextu 5"/>
          <p:cNvSpPr txBox="1"/>
          <p:nvPr/>
        </p:nvSpPr>
        <p:spPr>
          <a:xfrm>
            <a:off x="4929190" y="357166"/>
            <a:ext cx="36433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Múzeum sa skladalo z dvoch objektov. </a:t>
            </a:r>
          </a:p>
          <a:p>
            <a:r>
              <a:rPr lang="sk-SK" sz="2800" dirty="0" smtClean="0"/>
              <a:t>V prvom boli technické stroje </a:t>
            </a:r>
          </a:p>
          <a:p>
            <a:r>
              <a:rPr lang="sk-SK" sz="2800" dirty="0" smtClean="0"/>
              <a:t>a v druhom bola výstava veteránov.</a:t>
            </a:r>
            <a:endParaRPr lang="sk-SK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ičk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Špička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Špička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285</Words>
  <Application>Microsoft Office PowerPoint</Application>
  <PresentationFormat>Prezentácia na obrazovke (4:3)</PresentationFormat>
  <Paragraphs>44</Paragraphs>
  <Slides>20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Špička</vt:lpstr>
      <vt:lpstr>Projekt „ Leonardo da Vinci „</vt:lpstr>
      <vt:lpstr>Nemecko 2013</vt:lpstr>
      <vt:lpstr>Prax</vt:lpstr>
      <vt:lpstr>Chemnitz – Einsiedel </vt:lpstr>
      <vt:lpstr>Snímka 5</vt:lpstr>
      <vt:lpstr>Snímka 6</vt:lpstr>
      <vt:lpstr>Chemnitz - centrum</vt:lpstr>
      <vt:lpstr>Snímka 8</vt:lpstr>
      <vt:lpstr>Múzeum </vt:lpstr>
      <vt:lpstr>Snímka 10</vt:lpstr>
      <vt:lpstr>Snímka 11</vt:lpstr>
      <vt:lpstr>Snímka 12</vt:lpstr>
      <vt:lpstr>Dresden</vt:lpstr>
      <vt:lpstr>Snímka 14</vt:lpstr>
      <vt:lpstr>Snímka 15</vt:lpstr>
      <vt:lpstr>Snímka 16</vt:lpstr>
      <vt:lpstr>Felix, náš kamarát z Číny</vt:lpstr>
      <vt:lpstr>Snímka 18</vt:lpstr>
      <vt:lpstr>Snímka 19</vt:lpstr>
      <vt:lpstr>Ďakujeme za pozornosť</vt:lpstr>
    </vt:vector>
  </TitlesOfParts>
  <Company>SŠ SNV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„ Leonardo da Vinci „</dc:title>
  <dc:creator>Multimed</dc:creator>
  <cp:lastModifiedBy>Daduska</cp:lastModifiedBy>
  <cp:revision>26</cp:revision>
  <dcterms:created xsi:type="dcterms:W3CDTF">2013-11-04T07:55:00Z</dcterms:created>
  <dcterms:modified xsi:type="dcterms:W3CDTF">2013-11-06T14:24:20Z</dcterms:modified>
</cp:coreProperties>
</file>